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12.jpg" ContentType="image/jpg"/>
  <Override PartName="/ppt/media/image25.jpg" ContentType="image/jpg"/>
  <Override PartName="/ppt/media/image384.jpg" ContentType="image/jpg"/>
  <Override PartName="/ppt/media/image414.jpg" ContentType="image/jpg"/>
  <Override PartName="/ppt/media/image429.jpg" ContentType="image/jpg"/>
  <Override PartName="/ppt/media/image500.jpg" ContentType="image/jpg"/>
  <Override PartName="/ppt/media/image503.jpg" ContentType="image/jpg"/>
  <Override PartName="/ppt/media/image504.jpg" ContentType="image/jpg"/>
  <Override PartName="/ppt/media/image505.jpg" ContentType="image/jpg"/>
  <Override PartName="/ppt/media/image506.jpg" ContentType="image/jpg"/>
  <Override PartName="/ppt/media/image507.jpg" ContentType="image/jpg"/>
  <Override PartName="/ppt/media/image509.jpg" ContentType="image/jpg"/>
  <Override PartName="/ppt/media/image524.jpg" ContentType="image/jpg"/>
  <Override PartName="/ppt/media/image525.jpg" ContentType="image/jpg"/>
  <Override PartName="/ppt/media/image528.jpg" ContentType="image/jpg"/>
  <Override PartName="/ppt/media/image537.jpg" ContentType="image/jpg"/>
  <Override PartName="/ppt/media/image538.jpg" ContentType="image/jpg"/>
  <Override PartName="/ppt/media/image539.jpg" ContentType="image/jpg"/>
  <Override PartName="/ppt/media/image540.jpg" ContentType="image/jpg"/>
  <Override PartName="/ppt/media/image541.jpg" ContentType="image/jpg"/>
  <Override PartName="/ppt/media/image592.jpg" ContentType="image/jpg"/>
  <Override PartName="/ppt/media/image593.jpg" ContentType="image/jpg"/>
  <Override PartName="/ppt/media/image594.jpg" ContentType="image/jpg"/>
  <Override PartName="/ppt/media/image595.jpg" ContentType="image/jpg"/>
  <Override PartName="/ppt/media/image597.jpg" ContentType="image/jpg"/>
  <Override PartName="/ppt/media/image599.jpg" ContentType="image/jpg"/>
  <Override PartName="/ppt/media/image600.jpg" ContentType="image/jpg"/>
  <Override PartName="/ppt/media/image601.jpg" ContentType="image/jpg"/>
  <Override PartName="/ppt/media/image602.jpg" ContentType="image/jpg"/>
  <Override PartName="/ppt/media/image603.jpg" ContentType="image/jpg"/>
  <Override PartName="/ppt/media/image604.jpg" ContentType="image/jpg"/>
  <Override PartName="/ppt/media/image608.jpg" ContentType="image/jpg"/>
  <Override PartName="/ppt/media/image610.jpg" ContentType="image/jpg"/>
  <Override PartName="/ppt/media/image617.jpg" ContentType="image/jpg"/>
  <Override PartName="/ppt/media/image619.jpg" ContentType="image/jpg"/>
  <Override PartName="/ppt/media/image62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70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6"/>
  </p:normalViewPr>
  <p:slideViewPr>
    <p:cSldViewPr>
      <p:cViewPr varScale="1">
        <p:scale>
          <a:sx n="84" d="100"/>
          <a:sy n="84" d="100"/>
        </p:scale>
        <p:origin x="110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80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65628" y="2040128"/>
            <a:ext cx="7460742" cy="193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8879" y="1827276"/>
            <a:ext cx="5614670" cy="398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321.png"/><Relationship Id="rId26" Type="http://schemas.openxmlformats.org/officeDocument/2006/relationships/image" Target="../media/image329.png"/><Relationship Id="rId39" Type="http://schemas.openxmlformats.org/officeDocument/2006/relationships/image" Target="../media/image342.png"/><Relationship Id="rId21" Type="http://schemas.openxmlformats.org/officeDocument/2006/relationships/image" Target="../media/image324.png"/><Relationship Id="rId34" Type="http://schemas.openxmlformats.org/officeDocument/2006/relationships/image" Target="../media/image337.png"/><Relationship Id="rId42" Type="http://schemas.openxmlformats.org/officeDocument/2006/relationships/image" Target="../media/image345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29" Type="http://schemas.openxmlformats.org/officeDocument/2006/relationships/image" Target="../media/image332.png"/><Relationship Id="rId41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29.png"/><Relationship Id="rId24" Type="http://schemas.openxmlformats.org/officeDocument/2006/relationships/image" Target="../media/image327.png"/><Relationship Id="rId32" Type="http://schemas.openxmlformats.org/officeDocument/2006/relationships/image" Target="../media/image335.png"/><Relationship Id="rId37" Type="http://schemas.openxmlformats.org/officeDocument/2006/relationships/image" Target="../media/image340.png"/><Relationship Id="rId40" Type="http://schemas.openxmlformats.org/officeDocument/2006/relationships/image" Target="../media/image343.png"/><Relationship Id="rId5" Type="http://schemas.openxmlformats.org/officeDocument/2006/relationships/image" Target="../media/image11.png"/><Relationship Id="rId15" Type="http://schemas.openxmlformats.org/officeDocument/2006/relationships/image" Target="../media/image318.png"/><Relationship Id="rId23" Type="http://schemas.openxmlformats.org/officeDocument/2006/relationships/image" Target="../media/image326.png"/><Relationship Id="rId28" Type="http://schemas.openxmlformats.org/officeDocument/2006/relationships/image" Target="../media/image331.png"/><Relationship Id="rId36" Type="http://schemas.openxmlformats.org/officeDocument/2006/relationships/image" Target="../media/image339.png"/><Relationship Id="rId10" Type="http://schemas.openxmlformats.org/officeDocument/2006/relationships/image" Target="../media/image28.png"/><Relationship Id="rId19" Type="http://schemas.openxmlformats.org/officeDocument/2006/relationships/image" Target="../media/image322.png"/><Relationship Id="rId31" Type="http://schemas.openxmlformats.org/officeDocument/2006/relationships/image" Target="../media/image33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325.png"/><Relationship Id="rId27" Type="http://schemas.openxmlformats.org/officeDocument/2006/relationships/image" Target="../media/image330.png"/><Relationship Id="rId30" Type="http://schemas.openxmlformats.org/officeDocument/2006/relationships/image" Target="../media/image333.png"/><Relationship Id="rId35" Type="http://schemas.openxmlformats.org/officeDocument/2006/relationships/image" Target="../media/image338.png"/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33" Type="http://schemas.openxmlformats.org/officeDocument/2006/relationships/image" Target="../media/image336.png"/><Relationship Id="rId38" Type="http://schemas.openxmlformats.org/officeDocument/2006/relationships/image" Target="../media/image34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50.png"/><Relationship Id="rId39" Type="http://schemas.openxmlformats.org/officeDocument/2006/relationships/image" Target="../media/image359.png"/><Relationship Id="rId21" Type="http://schemas.openxmlformats.org/officeDocument/2006/relationships/image" Target="../media/image346.png"/><Relationship Id="rId34" Type="http://schemas.openxmlformats.org/officeDocument/2006/relationships/image" Target="../media/image250.png"/><Relationship Id="rId42" Type="http://schemas.openxmlformats.org/officeDocument/2006/relationships/image" Target="../media/image362.png"/><Relationship Id="rId47" Type="http://schemas.openxmlformats.org/officeDocument/2006/relationships/image" Target="../media/image366.png"/><Relationship Id="rId50" Type="http://schemas.openxmlformats.org/officeDocument/2006/relationships/image" Target="../media/image36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9" Type="http://schemas.openxmlformats.org/officeDocument/2006/relationships/image" Target="../media/image353.png"/><Relationship Id="rId11" Type="http://schemas.openxmlformats.org/officeDocument/2006/relationships/image" Target="../media/image29.png"/><Relationship Id="rId24" Type="http://schemas.openxmlformats.org/officeDocument/2006/relationships/image" Target="../media/image209.png"/><Relationship Id="rId32" Type="http://schemas.openxmlformats.org/officeDocument/2006/relationships/image" Target="../media/image199.png"/><Relationship Id="rId37" Type="http://schemas.openxmlformats.org/officeDocument/2006/relationships/image" Target="../media/image357.png"/><Relationship Id="rId40" Type="http://schemas.openxmlformats.org/officeDocument/2006/relationships/image" Target="../media/image360.png"/><Relationship Id="rId45" Type="http://schemas.openxmlformats.org/officeDocument/2006/relationships/image" Target="../media/image201.png"/><Relationship Id="rId53" Type="http://schemas.openxmlformats.org/officeDocument/2006/relationships/image" Target="../media/image372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19" Type="http://schemas.openxmlformats.org/officeDocument/2006/relationships/image" Target="../media/image204.png"/><Relationship Id="rId31" Type="http://schemas.openxmlformats.org/officeDocument/2006/relationships/image" Target="../media/image354.png"/><Relationship Id="rId44" Type="http://schemas.openxmlformats.org/officeDocument/2006/relationships/image" Target="../media/image364.png"/><Relationship Id="rId52" Type="http://schemas.openxmlformats.org/officeDocument/2006/relationships/image" Target="../media/image37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347.png"/><Relationship Id="rId27" Type="http://schemas.openxmlformats.org/officeDocument/2006/relationships/image" Target="../media/image351.png"/><Relationship Id="rId30" Type="http://schemas.openxmlformats.org/officeDocument/2006/relationships/image" Target="../media/image183.png"/><Relationship Id="rId35" Type="http://schemas.openxmlformats.org/officeDocument/2006/relationships/image" Target="../media/image208.png"/><Relationship Id="rId43" Type="http://schemas.openxmlformats.org/officeDocument/2006/relationships/image" Target="../media/image363.png"/><Relationship Id="rId48" Type="http://schemas.openxmlformats.org/officeDocument/2006/relationships/image" Target="../media/image367.png"/><Relationship Id="rId8" Type="http://schemas.openxmlformats.org/officeDocument/2006/relationships/image" Target="../media/image27.png"/><Relationship Id="rId51" Type="http://schemas.openxmlformats.org/officeDocument/2006/relationships/image" Target="../media/image370.png"/><Relationship Id="rId3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23.png"/><Relationship Id="rId25" Type="http://schemas.openxmlformats.org/officeDocument/2006/relationships/image" Target="../media/image349.png"/><Relationship Id="rId33" Type="http://schemas.openxmlformats.org/officeDocument/2006/relationships/image" Target="../media/image355.png"/><Relationship Id="rId38" Type="http://schemas.openxmlformats.org/officeDocument/2006/relationships/image" Target="../media/image358.png"/><Relationship Id="rId46" Type="http://schemas.openxmlformats.org/officeDocument/2006/relationships/image" Target="../media/image365.png"/><Relationship Id="rId20" Type="http://schemas.openxmlformats.org/officeDocument/2006/relationships/image" Target="../media/image211.png"/><Relationship Id="rId41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5" Type="http://schemas.openxmlformats.org/officeDocument/2006/relationships/image" Target="../media/image21.png"/><Relationship Id="rId23" Type="http://schemas.openxmlformats.org/officeDocument/2006/relationships/image" Target="../media/image348.png"/><Relationship Id="rId28" Type="http://schemas.openxmlformats.org/officeDocument/2006/relationships/image" Target="../media/image352.png"/><Relationship Id="rId36" Type="http://schemas.openxmlformats.org/officeDocument/2006/relationships/image" Target="../media/image356.png"/><Relationship Id="rId49" Type="http://schemas.openxmlformats.org/officeDocument/2006/relationships/image" Target="../media/image3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jp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07.png"/><Relationship Id="rId18" Type="http://schemas.openxmlformats.org/officeDocument/2006/relationships/image" Target="../media/image41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12" Type="http://schemas.openxmlformats.org/officeDocument/2006/relationships/image" Target="../media/image406.png"/><Relationship Id="rId17" Type="http://schemas.openxmlformats.org/officeDocument/2006/relationships/image" Target="../media/image411.png"/><Relationship Id="rId2" Type="http://schemas.openxmlformats.org/officeDocument/2006/relationships/image" Target="../media/image396.png"/><Relationship Id="rId16" Type="http://schemas.openxmlformats.org/officeDocument/2006/relationships/image" Target="../media/image410.png"/><Relationship Id="rId20" Type="http://schemas.openxmlformats.org/officeDocument/2006/relationships/image" Target="../media/image4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05.png"/><Relationship Id="rId5" Type="http://schemas.openxmlformats.org/officeDocument/2006/relationships/image" Target="../media/image399.png"/><Relationship Id="rId15" Type="http://schemas.openxmlformats.org/officeDocument/2006/relationships/image" Target="../media/image409.png"/><Relationship Id="rId10" Type="http://schemas.openxmlformats.org/officeDocument/2006/relationships/image" Target="../media/image404.png"/><Relationship Id="rId19" Type="http://schemas.openxmlformats.org/officeDocument/2006/relationships/image" Target="../media/image413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Relationship Id="rId14" Type="http://schemas.openxmlformats.org/officeDocument/2006/relationships/image" Target="../media/image40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10" Type="http://schemas.openxmlformats.org/officeDocument/2006/relationships/image" Target="../media/image428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41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2" Type="http://schemas.openxmlformats.org/officeDocument/2006/relationships/image" Target="../media/image430.png"/><Relationship Id="rId16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5" Type="http://schemas.openxmlformats.org/officeDocument/2006/relationships/image" Target="../media/image433.png"/><Relationship Id="rId15" Type="http://schemas.openxmlformats.org/officeDocument/2006/relationships/image" Target="../media/image443.png"/><Relationship Id="rId10" Type="http://schemas.openxmlformats.org/officeDocument/2006/relationships/image" Target="../media/image438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Relationship Id="rId14" Type="http://schemas.openxmlformats.org/officeDocument/2006/relationships/image" Target="../media/image4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61.png"/><Relationship Id="rId26" Type="http://schemas.openxmlformats.org/officeDocument/2006/relationships/image" Target="../media/image469.png"/><Relationship Id="rId3" Type="http://schemas.openxmlformats.org/officeDocument/2006/relationships/image" Target="../media/image446.png"/><Relationship Id="rId21" Type="http://schemas.openxmlformats.org/officeDocument/2006/relationships/image" Target="../media/image464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5" Type="http://schemas.openxmlformats.org/officeDocument/2006/relationships/image" Target="../media/image468.png"/><Relationship Id="rId2" Type="http://schemas.openxmlformats.org/officeDocument/2006/relationships/image" Target="../media/image445.png"/><Relationship Id="rId16" Type="http://schemas.openxmlformats.org/officeDocument/2006/relationships/image" Target="../media/image459.png"/><Relationship Id="rId20" Type="http://schemas.openxmlformats.org/officeDocument/2006/relationships/image" Target="../media/image463.png"/><Relationship Id="rId29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24" Type="http://schemas.openxmlformats.org/officeDocument/2006/relationships/image" Target="../media/image467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66.png"/><Relationship Id="rId28" Type="http://schemas.openxmlformats.org/officeDocument/2006/relationships/image" Target="../media/image470.png"/><Relationship Id="rId10" Type="http://schemas.openxmlformats.org/officeDocument/2006/relationships/image" Target="../media/image453.png"/><Relationship Id="rId19" Type="http://schemas.openxmlformats.org/officeDocument/2006/relationships/image" Target="../media/image462.png"/><Relationship Id="rId31" Type="http://schemas.openxmlformats.org/officeDocument/2006/relationships/image" Target="../media/image473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65.png"/><Relationship Id="rId27" Type="http://schemas.openxmlformats.org/officeDocument/2006/relationships/image" Target="../media/image430.png"/><Relationship Id="rId30" Type="http://schemas.openxmlformats.org/officeDocument/2006/relationships/image" Target="../media/image4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18" Type="http://schemas.openxmlformats.org/officeDocument/2006/relationships/image" Target="../media/image489.png"/><Relationship Id="rId3" Type="http://schemas.openxmlformats.org/officeDocument/2006/relationships/image" Target="../media/image475.png"/><Relationship Id="rId21" Type="http://schemas.openxmlformats.org/officeDocument/2006/relationships/image" Target="../media/image471.png"/><Relationship Id="rId7" Type="http://schemas.openxmlformats.org/officeDocument/2006/relationships/image" Target="../media/image478.png"/><Relationship Id="rId12" Type="http://schemas.openxmlformats.org/officeDocument/2006/relationships/image" Target="../media/image483.png"/><Relationship Id="rId17" Type="http://schemas.openxmlformats.org/officeDocument/2006/relationships/image" Target="../media/image488.png"/><Relationship Id="rId2" Type="http://schemas.openxmlformats.org/officeDocument/2006/relationships/image" Target="../media/image474.png"/><Relationship Id="rId16" Type="http://schemas.openxmlformats.org/officeDocument/2006/relationships/image" Target="../media/image487.png"/><Relationship Id="rId20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11" Type="http://schemas.openxmlformats.org/officeDocument/2006/relationships/image" Target="../media/image482.png"/><Relationship Id="rId5" Type="http://schemas.openxmlformats.org/officeDocument/2006/relationships/image" Target="../media/image477.png"/><Relationship Id="rId15" Type="http://schemas.openxmlformats.org/officeDocument/2006/relationships/image" Target="../media/image486.png"/><Relationship Id="rId23" Type="http://schemas.openxmlformats.org/officeDocument/2006/relationships/image" Target="../media/image473.png"/><Relationship Id="rId10" Type="http://schemas.openxmlformats.org/officeDocument/2006/relationships/image" Target="../media/image481.png"/><Relationship Id="rId19" Type="http://schemas.openxmlformats.org/officeDocument/2006/relationships/image" Target="../media/image430.png"/><Relationship Id="rId4" Type="http://schemas.openxmlformats.org/officeDocument/2006/relationships/image" Target="../media/image476.png"/><Relationship Id="rId9" Type="http://schemas.openxmlformats.org/officeDocument/2006/relationships/image" Target="../media/image480.png"/><Relationship Id="rId14" Type="http://schemas.openxmlformats.org/officeDocument/2006/relationships/image" Target="../media/image485.png"/><Relationship Id="rId22" Type="http://schemas.openxmlformats.org/officeDocument/2006/relationships/image" Target="../media/image4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3" Type="http://schemas.openxmlformats.org/officeDocument/2006/relationships/image" Target="../media/image491.png"/><Relationship Id="rId7" Type="http://schemas.openxmlformats.org/officeDocument/2006/relationships/image" Target="../media/image495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5" Type="http://schemas.openxmlformats.org/officeDocument/2006/relationships/image" Target="../media/image493.png"/><Relationship Id="rId10" Type="http://schemas.openxmlformats.org/officeDocument/2006/relationships/image" Target="../media/image498.png"/><Relationship Id="rId4" Type="http://schemas.openxmlformats.org/officeDocument/2006/relationships/image" Target="../media/image492.png"/><Relationship Id="rId9" Type="http://schemas.openxmlformats.org/officeDocument/2006/relationships/image" Target="../media/image4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jpg"/><Relationship Id="rId3" Type="http://schemas.openxmlformats.org/officeDocument/2006/relationships/image" Target="../media/image501.png"/><Relationship Id="rId7" Type="http://schemas.openxmlformats.org/officeDocument/2006/relationships/image" Target="../media/image505.jpg"/><Relationship Id="rId2" Type="http://schemas.openxmlformats.org/officeDocument/2006/relationships/image" Target="../media/image5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jpg"/><Relationship Id="rId5" Type="http://schemas.openxmlformats.org/officeDocument/2006/relationships/image" Target="../media/image503.jpg"/><Relationship Id="rId10" Type="http://schemas.openxmlformats.org/officeDocument/2006/relationships/image" Target="../media/image508.png"/><Relationship Id="rId4" Type="http://schemas.openxmlformats.org/officeDocument/2006/relationships/image" Target="../media/image502.png"/><Relationship Id="rId9" Type="http://schemas.openxmlformats.org/officeDocument/2006/relationships/image" Target="../media/image50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522.png"/><Relationship Id="rId3" Type="http://schemas.openxmlformats.org/officeDocument/2006/relationships/image" Target="../media/image512.png"/><Relationship Id="rId7" Type="http://schemas.openxmlformats.org/officeDocument/2006/relationships/image" Target="../media/image516.png"/><Relationship Id="rId12" Type="http://schemas.openxmlformats.org/officeDocument/2006/relationships/image" Target="../media/image521.png"/><Relationship Id="rId2" Type="http://schemas.openxmlformats.org/officeDocument/2006/relationships/image" Target="../media/image511.png"/><Relationship Id="rId16" Type="http://schemas.openxmlformats.org/officeDocument/2006/relationships/image" Target="../media/image5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11" Type="http://schemas.openxmlformats.org/officeDocument/2006/relationships/image" Target="../media/image520.png"/><Relationship Id="rId5" Type="http://schemas.openxmlformats.org/officeDocument/2006/relationships/image" Target="../media/image514.png"/><Relationship Id="rId15" Type="http://schemas.openxmlformats.org/officeDocument/2006/relationships/image" Target="../media/image524.jpg"/><Relationship Id="rId10" Type="http://schemas.openxmlformats.org/officeDocument/2006/relationships/image" Target="../media/image519.png"/><Relationship Id="rId4" Type="http://schemas.openxmlformats.org/officeDocument/2006/relationships/image" Target="../media/image513.png"/><Relationship Id="rId9" Type="http://schemas.openxmlformats.org/officeDocument/2006/relationships/image" Target="../media/image518.png"/><Relationship Id="rId14" Type="http://schemas.openxmlformats.org/officeDocument/2006/relationships/image" Target="../media/image5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9.png"/><Relationship Id="rId4" Type="http://schemas.openxmlformats.org/officeDocument/2006/relationships/image" Target="../media/image528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31.png"/><Relationship Id="rId7" Type="http://schemas.openxmlformats.org/officeDocument/2006/relationships/image" Target="../media/image535.png"/><Relationship Id="rId12" Type="http://schemas.openxmlformats.org/officeDocument/2006/relationships/image" Target="../media/image540.jp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4.png"/><Relationship Id="rId11" Type="http://schemas.openxmlformats.org/officeDocument/2006/relationships/image" Target="../media/image539.jpg"/><Relationship Id="rId5" Type="http://schemas.openxmlformats.org/officeDocument/2006/relationships/image" Target="../media/image533.png"/><Relationship Id="rId10" Type="http://schemas.openxmlformats.org/officeDocument/2006/relationships/image" Target="../media/image538.jpg"/><Relationship Id="rId4" Type="http://schemas.openxmlformats.org/officeDocument/2006/relationships/image" Target="../media/image532.png"/><Relationship Id="rId9" Type="http://schemas.openxmlformats.org/officeDocument/2006/relationships/image" Target="../media/image5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13" Type="http://schemas.openxmlformats.org/officeDocument/2006/relationships/image" Target="../media/image554.png"/><Relationship Id="rId3" Type="http://schemas.openxmlformats.org/officeDocument/2006/relationships/image" Target="../media/image544.png"/><Relationship Id="rId7" Type="http://schemas.openxmlformats.org/officeDocument/2006/relationships/image" Target="../media/image548.png"/><Relationship Id="rId12" Type="http://schemas.openxmlformats.org/officeDocument/2006/relationships/image" Target="../media/image553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11" Type="http://schemas.openxmlformats.org/officeDocument/2006/relationships/image" Target="../media/image552.png"/><Relationship Id="rId5" Type="http://schemas.openxmlformats.org/officeDocument/2006/relationships/image" Target="../media/image546.png"/><Relationship Id="rId10" Type="http://schemas.openxmlformats.org/officeDocument/2006/relationships/image" Target="../media/image551.png"/><Relationship Id="rId4" Type="http://schemas.openxmlformats.org/officeDocument/2006/relationships/image" Target="../media/image545.png"/><Relationship Id="rId9" Type="http://schemas.openxmlformats.org/officeDocument/2006/relationships/image" Target="../media/image5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558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5" Type="http://schemas.openxmlformats.org/officeDocument/2006/relationships/image" Target="../media/image562.png"/><Relationship Id="rId4" Type="http://schemas.openxmlformats.org/officeDocument/2006/relationships/image" Target="../media/image5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26" Type="http://schemas.openxmlformats.org/officeDocument/2006/relationships/image" Target="../media/image589.png"/><Relationship Id="rId3" Type="http://schemas.openxmlformats.org/officeDocument/2006/relationships/image" Target="../media/image566.png"/><Relationship Id="rId21" Type="http://schemas.openxmlformats.org/officeDocument/2006/relationships/image" Target="../media/image584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5" Type="http://schemas.openxmlformats.org/officeDocument/2006/relationships/image" Target="../media/image588.png"/><Relationship Id="rId2" Type="http://schemas.openxmlformats.org/officeDocument/2006/relationships/image" Target="../media/image565.png"/><Relationship Id="rId16" Type="http://schemas.openxmlformats.org/officeDocument/2006/relationships/image" Target="../media/image579.png"/><Relationship Id="rId20" Type="http://schemas.openxmlformats.org/officeDocument/2006/relationships/image" Target="../media/image5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24" Type="http://schemas.openxmlformats.org/officeDocument/2006/relationships/image" Target="../media/image587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23" Type="http://schemas.openxmlformats.org/officeDocument/2006/relationships/image" Target="../media/image586.png"/><Relationship Id="rId28" Type="http://schemas.openxmlformats.org/officeDocument/2006/relationships/image" Target="../media/image591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Relationship Id="rId22" Type="http://schemas.openxmlformats.org/officeDocument/2006/relationships/image" Target="../media/image585.png"/><Relationship Id="rId27" Type="http://schemas.openxmlformats.org/officeDocument/2006/relationships/image" Target="../media/image59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jpg"/><Relationship Id="rId3" Type="http://schemas.openxmlformats.org/officeDocument/2006/relationships/image" Target="../media/image21.png"/><Relationship Id="rId7" Type="http://schemas.openxmlformats.org/officeDocument/2006/relationships/image" Target="../media/image60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5" Type="http://schemas.openxmlformats.org/officeDocument/2006/relationships/image" Target="../media/image22.png"/><Relationship Id="rId10" Type="http://schemas.openxmlformats.org/officeDocument/2006/relationships/image" Target="../media/image610.jpg"/><Relationship Id="rId4" Type="http://schemas.openxmlformats.org/officeDocument/2006/relationships/image" Target="../media/image20.png"/><Relationship Id="rId9" Type="http://schemas.openxmlformats.org/officeDocument/2006/relationships/image" Target="../media/image6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png"/><Relationship Id="rId5" Type="http://schemas.openxmlformats.org/officeDocument/2006/relationships/image" Target="../media/image615.png"/><Relationship Id="rId4" Type="http://schemas.openxmlformats.org/officeDocument/2006/relationships/image" Target="../media/image61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9" Type="http://schemas.openxmlformats.org/officeDocument/2006/relationships/image" Target="../media/image41.png"/><Relationship Id="rId11" Type="http://schemas.openxmlformats.org/officeDocument/2006/relationships/image" Target="../media/image29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49" Type="http://schemas.openxmlformats.org/officeDocument/2006/relationships/image" Target="../media/image61.png"/><Relationship Id="rId10" Type="http://schemas.openxmlformats.org/officeDocument/2006/relationships/image" Target="../media/image28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48" Type="http://schemas.openxmlformats.org/officeDocument/2006/relationships/image" Target="../media/image60.png"/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22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0" Type="http://schemas.openxmlformats.org/officeDocument/2006/relationships/image" Target="../media/image32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.png"/><Relationship Id="rId21" Type="http://schemas.openxmlformats.org/officeDocument/2006/relationships/image" Target="../media/image65.png"/><Relationship Id="rId42" Type="http://schemas.openxmlformats.org/officeDocument/2006/relationships/image" Target="../media/image84.png"/><Relationship Id="rId63" Type="http://schemas.openxmlformats.org/officeDocument/2006/relationships/image" Target="../media/image102.png"/><Relationship Id="rId84" Type="http://schemas.openxmlformats.org/officeDocument/2006/relationships/image" Target="../media/image122.png"/><Relationship Id="rId138" Type="http://schemas.openxmlformats.org/officeDocument/2006/relationships/image" Target="../media/image172.png"/><Relationship Id="rId107" Type="http://schemas.openxmlformats.org/officeDocument/2006/relationships/image" Target="../media/image143.png"/><Relationship Id="rId11" Type="http://schemas.openxmlformats.org/officeDocument/2006/relationships/image" Target="../media/image29.png"/><Relationship Id="rId32" Type="http://schemas.openxmlformats.org/officeDocument/2006/relationships/image" Target="../media/image75.png"/><Relationship Id="rId53" Type="http://schemas.openxmlformats.org/officeDocument/2006/relationships/image" Target="../media/image93.png"/><Relationship Id="rId74" Type="http://schemas.openxmlformats.org/officeDocument/2006/relationships/image" Target="../media/image112.png"/><Relationship Id="rId128" Type="http://schemas.openxmlformats.org/officeDocument/2006/relationships/image" Target="../media/image163.png"/><Relationship Id="rId5" Type="http://schemas.openxmlformats.org/officeDocument/2006/relationships/image" Target="../media/image11.png"/><Relationship Id="rId90" Type="http://schemas.openxmlformats.org/officeDocument/2006/relationships/image" Target="../media/image128.png"/><Relationship Id="rId95" Type="http://schemas.openxmlformats.org/officeDocument/2006/relationships/image" Target="../media/image132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43" Type="http://schemas.openxmlformats.org/officeDocument/2006/relationships/image" Target="../media/image85.png"/><Relationship Id="rId48" Type="http://schemas.openxmlformats.org/officeDocument/2006/relationships/image" Target="../media/image89.png"/><Relationship Id="rId64" Type="http://schemas.openxmlformats.org/officeDocument/2006/relationships/image" Target="../media/image103.png"/><Relationship Id="rId69" Type="http://schemas.openxmlformats.org/officeDocument/2006/relationships/image" Target="../media/image108.png"/><Relationship Id="rId113" Type="http://schemas.openxmlformats.org/officeDocument/2006/relationships/image" Target="../media/image149.png"/><Relationship Id="rId118" Type="http://schemas.openxmlformats.org/officeDocument/2006/relationships/image" Target="../media/image154.png"/><Relationship Id="rId134" Type="http://schemas.openxmlformats.org/officeDocument/2006/relationships/image" Target="../media/image168.png"/><Relationship Id="rId139" Type="http://schemas.openxmlformats.org/officeDocument/2006/relationships/image" Target="../media/image173.png"/><Relationship Id="rId80" Type="http://schemas.openxmlformats.org/officeDocument/2006/relationships/image" Target="../media/image118.png"/><Relationship Id="rId85" Type="http://schemas.openxmlformats.org/officeDocument/2006/relationships/image" Target="../media/image123.png"/><Relationship Id="rId12" Type="http://schemas.openxmlformats.org/officeDocument/2006/relationships/image" Target="../media/image30.png"/><Relationship Id="rId17" Type="http://schemas.openxmlformats.org/officeDocument/2006/relationships/image" Target="../media/image23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59" Type="http://schemas.openxmlformats.org/officeDocument/2006/relationships/image" Target="../media/image98.png"/><Relationship Id="rId103" Type="http://schemas.openxmlformats.org/officeDocument/2006/relationships/image" Target="../media/image139.png"/><Relationship Id="rId108" Type="http://schemas.openxmlformats.org/officeDocument/2006/relationships/image" Target="../media/image144.png"/><Relationship Id="rId124" Type="http://schemas.openxmlformats.org/officeDocument/2006/relationships/image" Target="../media/image160.png"/><Relationship Id="rId129" Type="http://schemas.openxmlformats.org/officeDocument/2006/relationships/image" Target="../media/image53.png"/><Relationship Id="rId54" Type="http://schemas.openxmlformats.org/officeDocument/2006/relationships/image" Target="../media/image94.png"/><Relationship Id="rId70" Type="http://schemas.openxmlformats.org/officeDocument/2006/relationships/image" Target="../media/image109.png"/><Relationship Id="rId75" Type="http://schemas.openxmlformats.org/officeDocument/2006/relationships/image" Target="../media/image113.png"/><Relationship Id="rId91" Type="http://schemas.openxmlformats.org/officeDocument/2006/relationships/image" Target="../media/image47.png"/><Relationship Id="rId96" Type="http://schemas.openxmlformats.org/officeDocument/2006/relationships/image" Target="../media/image133.png"/><Relationship Id="rId140" Type="http://schemas.openxmlformats.org/officeDocument/2006/relationships/image" Target="../media/image174.png"/><Relationship Id="rId145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49" Type="http://schemas.openxmlformats.org/officeDocument/2006/relationships/image" Target="../media/image90.png"/><Relationship Id="rId114" Type="http://schemas.openxmlformats.org/officeDocument/2006/relationships/image" Target="../media/image150.png"/><Relationship Id="rId119" Type="http://schemas.openxmlformats.org/officeDocument/2006/relationships/image" Target="../media/image155.png"/><Relationship Id="rId44" Type="http://schemas.openxmlformats.org/officeDocument/2006/relationships/image" Target="../media/image86.png"/><Relationship Id="rId60" Type="http://schemas.openxmlformats.org/officeDocument/2006/relationships/image" Target="../media/image99.png"/><Relationship Id="rId65" Type="http://schemas.openxmlformats.org/officeDocument/2006/relationships/image" Target="../media/image104.png"/><Relationship Id="rId81" Type="http://schemas.openxmlformats.org/officeDocument/2006/relationships/image" Target="../media/image119.png"/><Relationship Id="rId86" Type="http://schemas.openxmlformats.org/officeDocument/2006/relationships/image" Target="../media/image124.png"/><Relationship Id="rId130" Type="http://schemas.openxmlformats.org/officeDocument/2006/relationships/image" Target="../media/image164.png"/><Relationship Id="rId135" Type="http://schemas.openxmlformats.org/officeDocument/2006/relationships/image" Target="../media/image169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9" Type="http://schemas.openxmlformats.org/officeDocument/2006/relationships/image" Target="../media/image82.png"/><Relationship Id="rId109" Type="http://schemas.openxmlformats.org/officeDocument/2006/relationships/image" Target="../media/image145.png"/><Relationship Id="rId34" Type="http://schemas.openxmlformats.org/officeDocument/2006/relationships/image" Target="../media/image77.png"/><Relationship Id="rId50" Type="http://schemas.openxmlformats.org/officeDocument/2006/relationships/image" Target="../media/image91.png"/><Relationship Id="rId55" Type="http://schemas.openxmlformats.org/officeDocument/2006/relationships/image" Target="../media/image95.png"/><Relationship Id="rId76" Type="http://schemas.openxmlformats.org/officeDocument/2006/relationships/image" Target="../media/image114.png"/><Relationship Id="rId97" Type="http://schemas.openxmlformats.org/officeDocument/2006/relationships/image" Target="../media/image134.png"/><Relationship Id="rId104" Type="http://schemas.openxmlformats.org/officeDocument/2006/relationships/image" Target="../media/image140.png"/><Relationship Id="rId120" Type="http://schemas.openxmlformats.org/officeDocument/2006/relationships/image" Target="../media/image156.png"/><Relationship Id="rId125" Type="http://schemas.openxmlformats.org/officeDocument/2006/relationships/image" Target="../media/image56.png"/><Relationship Id="rId141" Type="http://schemas.openxmlformats.org/officeDocument/2006/relationships/image" Target="../media/image175.png"/><Relationship Id="rId7" Type="http://schemas.openxmlformats.org/officeDocument/2006/relationships/image" Target="../media/image13.png"/><Relationship Id="rId71" Type="http://schemas.openxmlformats.org/officeDocument/2006/relationships/image" Target="../media/image110.png"/><Relationship Id="rId92" Type="http://schemas.openxmlformats.org/officeDocument/2006/relationships/image" Target="../media/image129.png"/><Relationship Id="rId2" Type="http://schemas.openxmlformats.org/officeDocument/2006/relationships/image" Target="../media/image8.png"/><Relationship Id="rId29" Type="http://schemas.openxmlformats.org/officeDocument/2006/relationships/image" Target="../media/image73.png"/><Relationship Id="rId24" Type="http://schemas.openxmlformats.org/officeDocument/2006/relationships/image" Target="../media/image68.png"/><Relationship Id="rId40" Type="http://schemas.openxmlformats.org/officeDocument/2006/relationships/image" Target="../media/image83.png"/><Relationship Id="rId45" Type="http://schemas.openxmlformats.org/officeDocument/2006/relationships/image" Target="../media/image44.png"/><Relationship Id="rId66" Type="http://schemas.openxmlformats.org/officeDocument/2006/relationships/image" Target="../media/image105.png"/><Relationship Id="rId87" Type="http://schemas.openxmlformats.org/officeDocument/2006/relationships/image" Target="../media/image125.png"/><Relationship Id="rId110" Type="http://schemas.openxmlformats.org/officeDocument/2006/relationships/image" Target="../media/image146.png"/><Relationship Id="rId115" Type="http://schemas.openxmlformats.org/officeDocument/2006/relationships/image" Target="../media/image151.png"/><Relationship Id="rId131" Type="http://schemas.openxmlformats.org/officeDocument/2006/relationships/image" Target="../media/image165.png"/><Relationship Id="rId136" Type="http://schemas.openxmlformats.org/officeDocument/2006/relationships/image" Target="../media/image170.png"/><Relationship Id="rId61" Type="http://schemas.openxmlformats.org/officeDocument/2006/relationships/image" Target="../media/image100.png"/><Relationship Id="rId82" Type="http://schemas.openxmlformats.org/officeDocument/2006/relationships/image" Target="../media/image120.png"/><Relationship Id="rId19" Type="http://schemas.openxmlformats.org/officeDocument/2006/relationships/image" Target="../media/image63.png"/><Relationship Id="rId14" Type="http://schemas.openxmlformats.org/officeDocument/2006/relationships/image" Target="../media/image20.png"/><Relationship Id="rId30" Type="http://schemas.openxmlformats.org/officeDocument/2006/relationships/image" Target="../media/image74.png"/><Relationship Id="rId35" Type="http://schemas.openxmlformats.org/officeDocument/2006/relationships/image" Target="../media/image78.png"/><Relationship Id="rId56" Type="http://schemas.openxmlformats.org/officeDocument/2006/relationships/image" Target="../media/image96.png"/><Relationship Id="rId77" Type="http://schemas.openxmlformats.org/officeDocument/2006/relationships/image" Target="../media/image115.png"/><Relationship Id="rId100" Type="http://schemas.openxmlformats.org/officeDocument/2006/relationships/image" Target="../media/image59.png"/><Relationship Id="rId105" Type="http://schemas.openxmlformats.org/officeDocument/2006/relationships/image" Target="../media/image141.png"/><Relationship Id="rId126" Type="http://schemas.openxmlformats.org/officeDocument/2006/relationships/image" Target="../media/image161.png"/><Relationship Id="rId8" Type="http://schemas.openxmlformats.org/officeDocument/2006/relationships/image" Target="../media/image27.png"/><Relationship Id="rId51" Type="http://schemas.openxmlformats.org/officeDocument/2006/relationships/image" Target="../media/image92.png"/><Relationship Id="rId72" Type="http://schemas.openxmlformats.org/officeDocument/2006/relationships/image" Target="../media/image111.png"/><Relationship Id="rId93" Type="http://schemas.openxmlformats.org/officeDocument/2006/relationships/image" Target="../media/image130.png"/><Relationship Id="rId98" Type="http://schemas.openxmlformats.org/officeDocument/2006/relationships/image" Target="../media/image135.png"/><Relationship Id="rId121" Type="http://schemas.openxmlformats.org/officeDocument/2006/relationships/image" Target="../media/image157.png"/><Relationship Id="rId142" Type="http://schemas.openxmlformats.org/officeDocument/2006/relationships/image" Target="../media/image176.png"/><Relationship Id="rId3" Type="http://schemas.openxmlformats.org/officeDocument/2006/relationships/image" Target="../media/image62.png"/><Relationship Id="rId25" Type="http://schemas.openxmlformats.org/officeDocument/2006/relationships/image" Target="../media/image69.png"/><Relationship Id="rId46" Type="http://schemas.openxmlformats.org/officeDocument/2006/relationships/image" Target="../media/image87.png"/><Relationship Id="rId67" Type="http://schemas.openxmlformats.org/officeDocument/2006/relationships/image" Target="../media/image106.png"/><Relationship Id="rId116" Type="http://schemas.openxmlformats.org/officeDocument/2006/relationships/image" Target="../media/image152.png"/><Relationship Id="rId137" Type="http://schemas.openxmlformats.org/officeDocument/2006/relationships/image" Target="../media/image171.png"/><Relationship Id="rId20" Type="http://schemas.openxmlformats.org/officeDocument/2006/relationships/image" Target="../media/image64.png"/><Relationship Id="rId41" Type="http://schemas.openxmlformats.org/officeDocument/2006/relationships/image" Target="../media/image48.png"/><Relationship Id="rId62" Type="http://schemas.openxmlformats.org/officeDocument/2006/relationships/image" Target="../media/image101.png"/><Relationship Id="rId83" Type="http://schemas.openxmlformats.org/officeDocument/2006/relationships/image" Target="../media/image121.png"/><Relationship Id="rId88" Type="http://schemas.openxmlformats.org/officeDocument/2006/relationships/image" Target="../media/image126.png"/><Relationship Id="rId111" Type="http://schemas.openxmlformats.org/officeDocument/2006/relationships/image" Target="../media/image147.png"/><Relationship Id="rId132" Type="http://schemas.openxmlformats.org/officeDocument/2006/relationships/image" Target="../media/image166.png"/><Relationship Id="rId15" Type="http://schemas.openxmlformats.org/officeDocument/2006/relationships/image" Target="../media/image21.png"/><Relationship Id="rId36" Type="http://schemas.openxmlformats.org/officeDocument/2006/relationships/image" Target="../media/image79.png"/><Relationship Id="rId57" Type="http://schemas.openxmlformats.org/officeDocument/2006/relationships/image" Target="../media/image97.png"/><Relationship Id="rId106" Type="http://schemas.openxmlformats.org/officeDocument/2006/relationships/image" Target="../media/image142.png"/><Relationship Id="rId127" Type="http://schemas.openxmlformats.org/officeDocument/2006/relationships/image" Target="../media/image162.png"/><Relationship Id="rId10" Type="http://schemas.openxmlformats.org/officeDocument/2006/relationships/image" Target="../media/image28.png"/><Relationship Id="rId31" Type="http://schemas.openxmlformats.org/officeDocument/2006/relationships/image" Target="../media/image32.png"/><Relationship Id="rId52" Type="http://schemas.openxmlformats.org/officeDocument/2006/relationships/image" Target="../media/image55.png"/><Relationship Id="rId73" Type="http://schemas.openxmlformats.org/officeDocument/2006/relationships/image" Target="../media/image39.png"/><Relationship Id="rId78" Type="http://schemas.openxmlformats.org/officeDocument/2006/relationships/image" Target="../media/image116.png"/><Relationship Id="rId94" Type="http://schemas.openxmlformats.org/officeDocument/2006/relationships/image" Target="../media/image131.png"/><Relationship Id="rId99" Type="http://schemas.openxmlformats.org/officeDocument/2006/relationships/image" Target="../media/image136.png"/><Relationship Id="rId101" Type="http://schemas.openxmlformats.org/officeDocument/2006/relationships/image" Target="../media/image137.png"/><Relationship Id="rId122" Type="http://schemas.openxmlformats.org/officeDocument/2006/relationships/image" Target="../media/image158.png"/><Relationship Id="rId143" Type="http://schemas.openxmlformats.org/officeDocument/2006/relationships/image" Target="../media/image17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26" Type="http://schemas.openxmlformats.org/officeDocument/2006/relationships/image" Target="../media/image70.png"/><Relationship Id="rId47" Type="http://schemas.openxmlformats.org/officeDocument/2006/relationships/image" Target="../media/image88.png"/><Relationship Id="rId68" Type="http://schemas.openxmlformats.org/officeDocument/2006/relationships/image" Target="../media/image107.png"/><Relationship Id="rId89" Type="http://schemas.openxmlformats.org/officeDocument/2006/relationships/image" Target="../media/image127.png"/><Relationship Id="rId112" Type="http://schemas.openxmlformats.org/officeDocument/2006/relationships/image" Target="../media/image148.png"/><Relationship Id="rId133" Type="http://schemas.openxmlformats.org/officeDocument/2006/relationships/image" Target="../media/image167.png"/><Relationship Id="rId16" Type="http://schemas.openxmlformats.org/officeDocument/2006/relationships/image" Target="../media/image22.png"/><Relationship Id="rId37" Type="http://schemas.openxmlformats.org/officeDocument/2006/relationships/image" Target="../media/image80.png"/><Relationship Id="rId58" Type="http://schemas.openxmlformats.org/officeDocument/2006/relationships/image" Target="../media/image51.png"/><Relationship Id="rId79" Type="http://schemas.openxmlformats.org/officeDocument/2006/relationships/image" Target="../media/image117.png"/><Relationship Id="rId102" Type="http://schemas.openxmlformats.org/officeDocument/2006/relationships/image" Target="../media/image138.png"/><Relationship Id="rId123" Type="http://schemas.openxmlformats.org/officeDocument/2006/relationships/image" Target="../media/image159.png"/><Relationship Id="rId14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187.png"/><Relationship Id="rId39" Type="http://schemas.openxmlformats.org/officeDocument/2006/relationships/image" Target="../media/image199.png"/><Relationship Id="rId21" Type="http://schemas.openxmlformats.org/officeDocument/2006/relationships/image" Target="../media/image182.png"/><Relationship Id="rId34" Type="http://schemas.openxmlformats.org/officeDocument/2006/relationships/image" Target="../media/image195.png"/><Relationship Id="rId42" Type="http://schemas.openxmlformats.org/officeDocument/2006/relationships/image" Target="../media/image202.png"/><Relationship Id="rId47" Type="http://schemas.openxmlformats.org/officeDocument/2006/relationships/image" Target="../media/image207.png"/><Relationship Id="rId50" Type="http://schemas.openxmlformats.org/officeDocument/2006/relationships/image" Target="../media/image210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9" Type="http://schemas.openxmlformats.org/officeDocument/2006/relationships/image" Target="../media/image190.png"/><Relationship Id="rId11" Type="http://schemas.openxmlformats.org/officeDocument/2006/relationships/image" Target="../media/image29.png"/><Relationship Id="rId24" Type="http://schemas.openxmlformats.org/officeDocument/2006/relationships/image" Target="../media/image185.png"/><Relationship Id="rId32" Type="http://schemas.openxmlformats.org/officeDocument/2006/relationships/image" Target="../media/image193.png"/><Relationship Id="rId37" Type="http://schemas.openxmlformats.org/officeDocument/2006/relationships/image" Target="../media/image197.png"/><Relationship Id="rId40" Type="http://schemas.openxmlformats.org/officeDocument/2006/relationships/image" Target="../media/image200.png"/><Relationship Id="rId45" Type="http://schemas.openxmlformats.org/officeDocument/2006/relationships/image" Target="../media/image205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184.png"/><Relationship Id="rId28" Type="http://schemas.openxmlformats.org/officeDocument/2006/relationships/image" Target="../media/image189.png"/><Relationship Id="rId36" Type="http://schemas.openxmlformats.org/officeDocument/2006/relationships/image" Target="../media/image55.png"/><Relationship Id="rId49" Type="http://schemas.openxmlformats.org/officeDocument/2006/relationships/image" Target="../media/image209.png"/><Relationship Id="rId10" Type="http://schemas.openxmlformats.org/officeDocument/2006/relationships/image" Target="../media/image28.png"/><Relationship Id="rId19" Type="http://schemas.openxmlformats.org/officeDocument/2006/relationships/image" Target="../media/image180.png"/><Relationship Id="rId31" Type="http://schemas.openxmlformats.org/officeDocument/2006/relationships/image" Target="../media/image192.png"/><Relationship Id="rId44" Type="http://schemas.openxmlformats.org/officeDocument/2006/relationships/image" Target="../media/image204.png"/><Relationship Id="rId52" Type="http://schemas.openxmlformats.org/officeDocument/2006/relationships/image" Target="../media/image21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183.png"/><Relationship Id="rId27" Type="http://schemas.openxmlformats.org/officeDocument/2006/relationships/image" Target="../media/image188.png"/><Relationship Id="rId30" Type="http://schemas.openxmlformats.org/officeDocument/2006/relationships/image" Target="../media/image191.png"/><Relationship Id="rId35" Type="http://schemas.openxmlformats.org/officeDocument/2006/relationships/image" Target="../media/image196.png"/><Relationship Id="rId43" Type="http://schemas.openxmlformats.org/officeDocument/2006/relationships/image" Target="../media/image203.png"/><Relationship Id="rId48" Type="http://schemas.openxmlformats.org/officeDocument/2006/relationships/image" Target="../media/image208.png"/><Relationship Id="rId8" Type="http://schemas.openxmlformats.org/officeDocument/2006/relationships/image" Target="../media/image27.png"/><Relationship Id="rId51" Type="http://schemas.openxmlformats.org/officeDocument/2006/relationships/image" Target="../media/image211.png"/><Relationship Id="rId3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23.png"/><Relationship Id="rId25" Type="http://schemas.openxmlformats.org/officeDocument/2006/relationships/image" Target="../media/image186.png"/><Relationship Id="rId33" Type="http://schemas.openxmlformats.org/officeDocument/2006/relationships/image" Target="../media/image194.png"/><Relationship Id="rId38" Type="http://schemas.openxmlformats.org/officeDocument/2006/relationships/image" Target="../media/image198.png"/><Relationship Id="rId46" Type="http://schemas.openxmlformats.org/officeDocument/2006/relationships/image" Target="../media/image206.png"/><Relationship Id="rId20" Type="http://schemas.openxmlformats.org/officeDocument/2006/relationships/image" Target="../media/image181.png"/><Relationship Id="rId41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0.png"/><Relationship Id="rId117" Type="http://schemas.openxmlformats.org/officeDocument/2006/relationships/image" Target="../media/image307.png"/><Relationship Id="rId21" Type="http://schemas.openxmlformats.org/officeDocument/2006/relationships/image" Target="../media/image215.png"/><Relationship Id="rId42" Type="http://schemas.openxmlformats.org/officeDocument/2006/relationships/image" Target="../media/image234.png"/><Relationship Id="rId47" Type="http://schemas.openxmlformats.org/officeDocument/2006/relationships/image" Target="../media/image238.png"/><Relationship Id="rId63" Type="http://schemas.openxmlformats.org/officeDocument/2006/relationships/image" Target="../media/image254.png"/><Relationship Id="rId68" Type="http://schemas.openxmlformats.org/officeDocument/2006/relationships/image" Target="../media/image259.png"/><Relationship Id="rId84" Type="http://schemas.openxmlformats.org/officeDocument/2006/relationships/image" Target="../media/image274.png"/><Relationship Id="rId89" Type="http://schemas.openxmlformats.org/officeDocument/2006/relationships/image" Target="../media/image279.png"/><Relationship Id="rId112" Type="http://schemas.openxmlformats.org/officeDocument/2006/relationships/image" Target="../media/image302.png"/><Relationship Id="rId16" Type="http://schemas.openxmlformats.org/officeDocument/2006/relationships/image" Target="../media/image15.png"/><Relationship Id="rId107" Type="http://schemas.openxmlformats.org/officeDocument/2006/relationships/image" Target="../media/image297.png"/><Relationship Id="rId11" Type="http://schemas.openxmlformats.org/officeDocument/2006/relationships/image" Target="../media/image24.png"/><Relationship Id="rId32" Type="http://schemas.openxmlformats.org/officeDocument/2006/relationships/image" Target="../media/image196.png"/><Relationship Id="rId37" Type="http://schemas.openxmlformats.org/officeDocument/2006/relationships/image" Target="../media/image229.png"/><Relationship Id="rId53" Type="http://schemas.openxmlformats.org/officeDocument/2006/relationships/image" Target="../media/image244.png"/><Relationship Id="rId58" Type="http://schemas.openxmlformats.org/officeDocument/2006/relationships/image" Target="../media/image249.png"/><Relationship Id="rId74" Type="http://schemas.openxmlformats.org/officeDocument/2006/relationships/image" Target="../media/image265.png"/><Relationship Id="rId79" Type="http://schemas.openxmlformats.org/officeDocument/2006/relationships/image" Target="../media/image269.png"/><Relationship Id="rId102" Type="http://schemas.openxmlformats.org/officeDocument/2006/relationships/image" Target="../media/image292.png"/><Relationship Id="rId123" Type="http://schemas.openxmlformats.org/officeDocument/2006/relationships/image" Target="../media/image313.png"/><Relationship Id="rId5" Type="http://schemas.openxmlformats.org/officeDocument/2006/relationships/image" Target="../media/image19.png"/><Relationship Id="rId90" Type="http://schemas.openxmlformats.org/officeDocument/2006/relationships/image" Target="../media/image280.png"/><Relationship Id="rId95" Type="http://schemas.openxmlformats.org/officeDocument/2006/relationships/image" Target="../media/image285.png"/><Relationship Id="rId22" Type="http://schemas.openxmlformats.org/officeDocument/2006/relationships/image" Target="../media/image216.png"/><Relationship Id="rId27" Type="http://schemas.openxmlformats.org/officeDocument/2006/relationships/image" Target="../media/image221.png"/><Relationship Id="rId43" Type="http://schemas.openxmlformats.org/officeDocument/2006/relationships/image" Target="../media/image235.png"/><Relationship Id="rId48" Type="http://schemas.openxmlformats.org/officeDocument/2006/relationships/image" Target="../media/image239.png"/><Relationship Id="rId64" Type="http://schemas.openxmlformats.org/officeDocument/2006/relationships/image" Target="../media/image255.png"/><Relationship Id="rId69" Type="http://schemas.openxmlformats.org/officeDocument/2006/relationships/image" Target="../media/image260.png"/><Relationship Id="rId113" Type="http://schemas.openxmlformats.org/officeDocument/2006/relationships/image" Target="../media/image303.png"/><Relationship Id="rId118" Type="http://schemas.openxmlformats.org/officeDocument/2006/relationships/image" Target="../media/image308.png"/><Relationship Id="rId80" Type="http://schemas.openxmlformats.org/officeDocument/2006/relationships/image" Target="../media/image270.png"/><Relationship Id="rId85" Type="http://schemas.openxmlformats.org/officeDocument/2006/relationships/image" Target="../media/image275.png"/><Relationship Id="rId12" Type="http://schemas.openxmlformats.org/officeDocument/2006/relationships/image" Target="../media/image13.png"/><Relationship Id="rId17" Type="http://schemas.openxmlformats.org/officeDocument/2006/relationships/image" Target="../media/image28.png"/><Relationship Id="rId33" Type="http://schemas.openxmlformats.org/officeDocument/2006/relationships/image" Target="../media/image225.png"/><Relationship Id="rId38" Type="http://schemas.openxmlformats.org/officeDocument/2006/relationships/image" Target="../media/image230.png"/><Relationship Id="rId59" Type="http://schemas.openxmlformats.org/officeDocument/2006/relationships/image" Target="../media/image250.png"/><Relationship Id="rId103" Type="http://schemas.openxmlformats.org/officeDocument/2006/relationships/image" Target="../media/image293.png"/><Relationship Id="rId108" Type="http://schemas.openxmlformats.org/officeDocument/2006/relationships/image" Target="../media/image298.png"/><Relationship Id="rId124" Type="http://schemas.openxmlformats.org/officeDocument/2006/relationships/image" Target="../media/image314.png"/><Relationship Id="rId54" Type="http://schemas.openxmlformats.org/officeDocument/2006/relationships/image" Target="../media/image245.png"/><Relationship Id="rId70" Type="http://schemas.openxmlformats.org/officeDocument/2006/relationships/image" Target="../media/image261.png"/><Relationship Id="rId75" Type="http://schemas.openxmlformats.org/officeDocument/2006/relationships/image" Target="../media/image266.png"/><Relationship Id="rId91" Type="http://schemas.openxmlformats.org/officeDocument/2006/relationships/image" Target="../media/image281.png"/><Relationship Id="rId9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23" Type="http://schemas.openxmlformats.org/officeDocument/2006/relationships/image" Target="../media/image217.png"/><Relationship Id="rId28" Type="http://schemas.openxmlformats.org/officeDocument/2006/relationships/image" Target="../media/image222.png"/><Relationship Id="rId49" Type="http://schemas.openxmlformats.org/officeDocument/2006/relationships/image" Target="../media/image240.png"/><Relationship Id="rId114" Type="http://schemas.openxmlformats.org/officeDocument/2006/relationships/image" Target="../media/image304.png"/><Relationship Id="rId119" Type="http://schemas.openxmlformats.org/officeDocument/2006/relationships/image" Target="../media/image309.png"/><Relationship Id="rId44" Type="http://schemas.openxmlformats.org/officeDocument/2006/relationships/image" Target="../media/image236.png"/><Relationship Id="rId60" Type="http://schemas.openxmlformats.org/officeDocument/2006/relationships/image" Target="../media/image251.png"/><Relationship Id="rId65" Type="http://schemas.openxmlformats.org/officeDocument/2006/relationships/image" Target="../media/image256.png"/><Relationship Id="rId81" Type="http://schemas.openxmlformats.org/officeDocument/2006/relationships/image" Target="../media/image271.png"/><Relationship Id="rId86" Type="http://schemas.openxmlformats.org/officeDocument/2006/relationships/image" Target="../media/image276.png"/><Relationship Id="rId13" Type="http://schemas.openxmlformats.org/officeDocument/2006/relationships/image" Target="../media/image27.png"/><Relationship Id="rId18" Type="http://schemas.openxmlformats.org/officeDocument/2006/relationships/image" Target="../media/image29.png"/><Relationship Id="rId39" Type="http://schemas.openxmlformats.org/officeDocument/2006/relationships/image" Target="../media/image231.png"/><Relationship Id="rId109" Type="http://schemas.openxmlformats.org/officeDocument/2006/relationships/image" Target="../media/image299.png"/><Relationship Id="rId34" Type="http://schemas.openxmlformats.org/officeDocument/2006/relationships/image" Target="../media/image226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6" Type="http://schemas.openxmlformats.org/officeDocument/2006/relationships/image" Target="../media/image267.png"/><Relationship Id="rId97" Type="http://schemas.openxmlformats.org/officeDocument/2006/relationships/image" Target="../media/image287.png"/><Relationship Id="rId104" Type="http://schemas.openxmlformats.org/officeDocument/2006/relationships/image" Target="../media/image294.png"/><Relationship Id="rId120" Type="http://schemas.openxmlformats.org/officeDocument/2006/relationships/image" Target="../media/image310.png"/><Relationship Id="rId125" Type="http://schemas.openxmlformats.org/officeDocument/2006/relationships/image" Target="../media/image315.png"/><Relationship Id="rId7" Type="http://schemas.openxmlformats.org/officeDocument/2006/relationships/image" Target="../media/image26.png"/><Relationship Id="rId71" Type="http://schemas.openxmlformats.org/officeDocument/2006/relationships/image" Target="../media/image262.png"/><Relationship Id="rId92" Type="http://schemas.openxmlformats.org/officeDocument/2006/relationships/image" Target="../media/image282.png"/><Relationship Id="rId2" Type="http://schemas.openxmlformats.org/officeDocument/2006/relationships/image" Target="../media/image213.png"/><Relationship Id="rId29" Type="http://schemas.openxmlformats.org/officeDocument/2006/relationships/image" Target="../media/image223.png"/><Relationship Id="rId24" Type="http://schemas.openxmlformats.org/officeDocument/2006/relationships/image" Target="../media/image218.png"/><Relationship Id="rId40" Type="http://schemas.openxmlformats.org/officeDocument/2006/relationships/image" Target="../media/image232.png"/><Relationship Id="rId45" Type="http://schemas.openxmlformats.org/officeDocument/2006/relationships/image" Target="../media/image207.png"/><Relationship Id="rId66" Type="http://schemas.openxmlformats.org/officeDocument/2006/relationships/image" Target="../media/image257.png"/><Relationship Id="rId87" Type="http://schemas.openxmlformats.org/officeDocument/2006/relationships/image" Target="../media/image277.png"/><Relationship Id="rId110" Type="http://schemas.openxmlformats.org/officeDocument/2006/relationships/image" Target="../media/image300.png"/><Relationship Id="rId115" Type="http://schemas.openxmlformats.org/officeDocument/2006/relationships/image" Target="../media/image305.png"/><Relationship Id="rId61" Type="http://schemas.openxmlformats.org/officeDocument/2006/relationships/image" Target="../media/image252.png"/><Relationship Id="rId82" Type="http://schemas.openxmlformats.org/officeDocument/2006/relationships/image" Target="../media/image272.png"/><Relationship Id="rId19" Type="http://schemas.openxmlformats.org/officeDocument/2006/relationships/image" Target="../media/image30.png"/><Relationship Id="rId14" Type="http://schemas.openxmlformats.org/officeDocument/2006/relationships/image" Target="../media/image8.png"/><Relationship Id="rId30" Type="http://schemas.openxmlformats.org/officeDocument/2006/relationships/image" Target="../media/image224.png"/><Relationship Id="rId35" Type="http://schemas.openxmlformats.org/officeDocument/2006/relationships/image" Target="../media/image227.png"/><Relationship Id="rId56" Type="http://schemas.openxmlformats.org/officeDocument/2006/relationships/image" Target="../media/image247.png"/><Relationship Id="rId77" Type="http://schemas.openxmlformats.org/officeDocument/2006/relationships/image" Target="../media/image268.png"/><Relationship Id="rId100" Type="http://schemas.openxmlformats.org/officeDocument/2006/relationships/image" Target="../media/image290.png"/><Relationship Id="rId105" Type="http://schemas.openxmlformats.org/officeDocument/2006/relationships/image" Target="../media/image295.png"/><Relationship Id="rId126" Type="http://schemas.openxmlformats.org/officeDocument/2006/relationships/image" Target="../media/image316.png"/><Relationship Id="rId8" Type="http://schemas.openxmlformats.org/officeDocument/2006/relationships/image" Target="../media/image21.png"/><Relationship Id="rId51" Type="http://schemas.openxmlformats.org/officeDocument/2006/relationships/image" Target="../media/image242.png"/><Relationship Id="rId72" Type="http://schemas.openxmlformats.org/officeDocument/2006/relationships/image" Target="../media/image263.png"/><Relationship Id="rId93" Type="http://schemas.openxmlformats.org/officeDocument/2006/relationships/image" Target="../media/image283.png"/><Relationship Id="rId98" Type="http://schemas.openxmlformats.org/officeDocument/2006/relationships/image" Target="../media/image288.png"/><Relationship Id="rId121" Type="http://schemas.openxmlformats.org/officeDocument/2006/relationships/image" Target="../media/image311.png"/><Relationship Id="rId3" Type="http://schemas.openxmlformats.org/officeDocument/2006/relationships/image" Target="../media/image11.png"/><Relationship Id="rId25" Type="http://schemas.openxmlformats.org/officeDocument/2006/relationships/image" Target="../media/image219.png"/><Relationship Id="rId46" Type="http://schemas.openxmlformats.org/officeDocument/2006/relationships/image" Target="../media/image237.png"/><Relationship Id="rId67" Type="http://schemas.openxmlformats.org/officeDocument/2006/relationships/image" Target="../media/image258.png"/><Relationship Id="rId116" Type="http://schemas.openxmlformats.org/officeDocument/2006/relationships/image" Target="../media/image306.png"/><Relationship Id="rId20" Type="http://schemas.openxmlformats.org/officeDocument/2006/relationships/image" Target="../media/image214.png"/><Relationship Id="rId41" Type="http://schemas.openxmlformats.org/officeDocument/2006/relationships/image" Target="../media/image233.png"/><Relationship Id="rId62" Type="http://schemas.openxmlformats.org/officeDocument/2006/relationships/image" Target="../media/image253.png"/><Relationship Id="rId83" Type="http://schemas.openxmlformats.org/officeDocument/2006/relationships/image" Target="../media/image273.png"/><Relationship Id="rId88" Type="http://schemas.openxmlformats.org/officeDocument/2006/relationships/image" Target="../media/image278.png"/><Relationship Id="rId111" Type="http://schemas.openxmlformats.org/officeDocument/2006/relationships/image" Target="../media/image301.png"/><Relationship Id="rId15" Type="http://schemas.openxmlformats.org/officeDocument/2006/relationships/image" Target="../media/image10.png"/><Relationship Id="rId36" Type="http://schemas.openxmlformats.org/officeDocument/2006/relationships/image" Target="../media/image228.png"/><Relationship Id="rId57" Type="http://schemas.openxmlformats.org/officeDocument/2006/relationships/image" Target="../media/image248.png"/><Relationship Id="rId106" Type="http://schemas.openxmlformats.org/officeDocument/2006/relationships/image" Target="../media/image296.png"/><Relationship Id="rId127" Type="http://schemas.openxmlformats.org/officeDocument/2006/relationships/image" Target="../media/image317.png"/><Relationship Id="rId10" Type="http://schemas.openxmlformats.org/officeDocument/2006/relationships/image" Target="../media/image23.png"/><Relationship Id="rId31" Type="http://schemas.openxmlformats.org/officeDocument/2006/relationships/image" Target="../media/image55.png"/><Relationship Id="rId52" Type="http://schemas.openxmlformats.org/officeDocument/2006/relationships/image" Target="../media/image243.png"/><Relationship Id="rId73" Type="http://schemas.openxmlformats.org/officeDocument/2006/relationships/image" Target="../media/image264.png"/><Relationship Id="rId78" Type="http://schemas.openxmlformats.org/officeDocument/2006/relationships/image" Target="../media/image199.png"/><Relationship Id="rId94" Type="http://schemas.openxmlformats.org/officeDocument/2006/relationships/image" Target="../media/image284.png"/><Relationship Id="rId99" Type="http://schemas.openxmlformats.org/officeDocument/2006/relationships/image" Target="../media/image289.png"/><Relationship Id="rId101" Type="http://schemas.openxmlformats.org/officeDocument/2006/relationships/image" Target="../media/image291.png"/><Relationship Id="rId122" Type="http://schemas.openxmlformats.org/officeDocument/2006/relationships/image" Target="../media/image312.png"/><Relationship Id="rId4" Type="http://schemas.openxmlformats.org/officeDocument/2006/relationships/image" Target="../media/image12.jp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068056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5657" y="518179"/>
              <a:ext cx="1029335" cy="200025"/>
            </a:xfrm>
            <a:custGeom>
              <a:avLst/>
              <a:gdLst/>
              <a:ahLst/>
              <a:cxnLst/>
              <a:rect l="l" t="t" r="r" b="b"/>
              <a:pathLst>
                <a:path w="1029335" h="200025">
                  <a:moveTo>
                    <a:pt x="45148" y="13635"/>
                  </a:moveTo>
                  <a:lnTo>
                    <a:pt x="0" y="13635"/>
                  </a:lnTo>
                  <a:lnTo>
                    <a:pt x="0" y="196919"/>
                  </a:lnTo>
                  <a:lnTo>
                    <a:pt x="29813" y="196919"/>
                  </a:lnTo>
                  <a:lnTo>
                    <a:pt x="29703" y="72684"/>
                  </a:lnTo>
                  <a:lnTo>
                    <a:pt x="29432" y="66014"/>
                  </a:lnTo>
                  <a:lnTo>
                    <a:pt x="28992" y="59869"/>
                  </a:lnTo>
                  <a:lnTo>
                    <a:pt x="28927" y="50803"/>
                  </a:lnTo>
                  <a:lnTo>
                    <a:pt x="28011" y="47207"/>
                  </a:lnTo>
                  <a:lnTo>
                    <a:pt x="58308" y="47207"/>
                  </a:lnTo>
                  <a:lnTo>
                    <a:pt x="45148" y="13635"/>
                  </a:lnTo>
                  <a:close/>
                </a:path>
                <a:path w="1029335" h="200025">
                  <a:moveTo>
                    <a:pt x="58308" y="47207"/>
                  </a:moveTo>
                  <a:lnTo>
                    <a:pt x="28927" y="47207"/>
                  </a:lnTo>
                  <a:lnTo>
                    <a:pt x="30730" y="54475"/>
                  </a:lnTo>
                  <a:lnTo>
                    <a:pt x="32532" y="59869"/>
                  </a:lnTo>
                  <a:lnTo>
                    <a:pt x="33448" y="63541"/>
                  </a:lnTo>
                  <a:lnTo>
                    <a:pt x="87639" y="196919"/>
                  </a:lnTo>
                  <a:lnTo>
                    <a:pt x="108441" y="196919"/>
                  </a:lnTo>
                  <a:lnTo>
                    <a:pt x="126284" y="152410"/>
                  </a:lnTo>
                  <a:lnTo>
                    <a:pt x="98544" y="152410"/>
                  </a:lnTo>
                  <a:lnTo>
                    <a:pt x="97627" y="147013"/>
                  </a:lnTo>
                  <a:lnTo>
                    <a:pt x="94909" y="138846"/>
                  </a:lnTo>
                  <a:lnTo>
                    <a:pt x="90327" y="128883"/>
                  </a:lnTo>
                  <a:lnTo>
                    <a:pt x="58308" y="47207"/>
                  </a:lnTo>
                  <a:close/>
                </a:path>
                <a:path w="1029335" h="200025">
                  <a:moveTo>
                    <a:pt x="196997" y="47207"/>
                  </a:moveTo>
                  <a:lnTo>
                    <a:pt x="167152" y="47207"/>
                  </a:lnTo>
                  <a:lnTo>
                    <a:pt x="166640" y="57025"/>
                  </a:lnTo>
                  <a:lnTo>
                    <a:pt x="166377" y="66014"/>
                  </a:lnTo>
                  <a:lnTo>
                    <a:pt x="166266" y="196919"/>
                  </a:lnTo>
                  <a:lnTo>
                    <a:pt x="196997" y="196919"/>
                  </a:lnTo>
                  <a:lnTo>
                    <a:pt x="196997" y="47207"/>
                  </a:lnTo>
                  <a:close/>
                </a:path>
                <a:path w="1029335" h="200025">
                  <a:moveTo>
                    <a:pt x="196997" y="13635"/>
                  </a:moveTo>
                  <a:lnTo>
                    <a:pt x="154536" y="13635"/>
                  </a:lnTo>
                  <a:lnTo>
                    <a:pt x="107555" y="128883"/>
                  </a:lnTo>
                  <a:lnTo>
                    <a:pt x="99430" y="152410"/>
                  </a:lnTo>
                  <a:lnTo>
                    <a:pt x="126284" y="152410"/>
                  </a:lnTo>
                  <a:lnTo>
                    <a:pt x="162631" y="61742"/>
                  </a:lnTo>
                  <a:lnTo>
                    <a:pt x="164434" y="58971"/>
                  </a:lnTo>
                  <a:lnTo>
                    <a:pt x="165350" y="52675"/>
                  </a:lnTo>
                  <a:lnTo>
                    <a:pt x="167152" y="47207"/>
                  </a:lnTo>
                  <a:lnTo>
                    <a:pt x="196997" y="47207"/>
                  </a:lnTo>
                  <a:lnTo>
                    <a:pt x="196997" y="13635"/>
                  </a:lnTo>
                  <a:close/>
                </a:path>
                <a:path w="1029335" h="200025">
                  <a:moveTo>
                    <a:pt x="257571" y="65341"/>
                  </a:moveTo>
                  <a:lnTo>
                    <a:pt x="226841" y="65341"/>
                  </a:lnTo>
                  <a:lnTo>
                    <a:pt x="226841" y="196919"/>
                  </a:lnTo>
                  <a:lnTo>
                    <a:pt x="257571" y="196919"/>
                  </a:lnTo>
                  <a:lnTo>
                    <a:pt x="257571" y="65341"/>
                  </a:lnTo>
                  <a:close/>
                </a:path>
                <a:path w="1029335" h="200025">
                  <a:moveTo>
                    <a:pt x="247582" y="9963"/>
                  </a:moveTo>
                  <a:lnTo>
                    <a:pt x="237654" y="9963"/>
                  </a:lnTo>
                  <a:lnTo>
                    <a:pt x="233134" y="11838"/>
                  </a:lnTo>
                  <a:lnTo>
                    <a:pt x="229529" y="15435"/>
                  </a:lnTo>
                  <a:lnTo>
                    <a:pt x="225924" y="18134"/>
                  </a:lnTo>
                  <a:lnTo>
                    <a:pt x="224122" y="22705"/>
                  </a:lnTo>
                  <a:lnTo>
                    <a:pt x="224122" y="32669"/>
                  </a:lnTo>
                  <a:lnTo>
                    <a:pt x="225924" y="37240"/>
                  </a:lnTo>
                  <a:lnTo>
                    <a:pt x="229529" y="40835"/>
                  </a:lnTo>
                  <a:lnTo>
                    <a:pt x="233134" y="43534"/>
                  </a:lnTo>
                  <a:lnTo>
                    <a:pt x="237654" y="45407"/>
                  </a:lnTo>
                  <a:lnTo>
                    <a:pt x="247582" y="45407"/>
                  </a:lnTo>
                  <a:lnTo>
                    <a:pt x="252164" y="43534"/>
                  </a:lnTo>
                  <a:lnTo>
                    <a:pt x="255769" y="40835"/>
                  </a:lnTo>
                  <a:lnTo>
                    <a:pt x="259373" y="37240"/>
                  </a:lnTo>
                  <a:lnTo>
                    <a:pt x="261176" y="32669"/>
                  </a:lnTo>
                  <a:lnTo>
                    <a:pt x="261176" y="22705"/>
                  </a:lnTo>
                  <a:lnTo>
                    <a:pt x="259373" y="19105"/>
                  </a:lnTo>
                  <a:lnTo>
                    <a:pt x="255769" y="15435"/>
                  </a:lnTo>
                  <a:lnTo>
                    <a:pt x="252164" y="11838"/>
                  </a:lnTo>
                  <a:lnTo>
                    <a:pt x="247582" y="9963"/>
                  </a:lnTo>
                  <a:close/>
                </a:path>
                <a:path w="1029335" h="200025">
                  <a:moveTo>
                    <a:pt x="360545" y="62642"/>
                  </a:moveTo>
                  <a:lnTo>
                    <a:pt x="348815" y="62642"/>
                  </a:lnTo>
                  <a:lnTo>
                    <a:pt x="338841" y="63163"/>
                  </a:lnTo>
                  <a:lnTo>
                    <a:pt x="297553" y="82331"/>
                  </a:lnTo>
                  <a:lnTo>
                    <a:pt x="279734" y="124275"/>
                  </a:lnTo>
                  <a:lnTo>
                    <a:pt x="279229" y="134275"/>
                  </a:lnTo>
                  <a:lnTo>
                    <a:pt x="279734" y="143493"/>
                  </a:lnTo>
                  <a:lnTo>
                    <a:pt x="296984" y="181335"/>
                  </a:lnTo>
                  <a:lnTo>
                    <a:pt x="334255" y="199110"/>
                  </a:lnTo>
                  <a:lnTo>
                    <a:pt x="343408" y="199617"/>
                  </a:lnTo>
                  <a:lnTo>
                    <a:pt x="353901" y="199110"/>
                  </a:lnTo>
                  <a:lnTo>
                    <a:pt x="363641" y="197584"/>
                  </a:lnTo>
                  <a:lnTo>
                    <a:pt x="372528" y="195033"/>
                  </a:lnTo>
                  <a:lnTo>
                    <a:pt x="380461" y="191449"/>
                  </a:lnTo>
                  <a:lnTo>
                    <a:pt x="381378" y="190552"/>
                  </a:lnTo>
                  <a:lnTo>
                    <a:pt x="381378" y="174214"/>
                  </a:lnTo>
                  <a:lnTo>
                    <a:pt x="349731" y="174214"/>
                  </a:lnTo>
                  <a:lnTo>
                    <a:pt x="341276" y="173528"/>
                  </a:lnTo>
                  <a:lnTo>
                    <a:pt x="311537" y="141116"/>
                  </a:lnTo>
                  <a:lnTo>
                    <a:pt x="310875" y="131578"/>
                  </a:lnTo>
                  <a:lnTo>
                    <a:pt x="311551" y="122388"/>
                  </a:lnTo>
                  <a:lnTo>
                    <a:pt x="334469" y="90862"/>
                  </a:lnTo>
                  <a:lnTo>
                    <a:pt x="350617" y="88044"/>
                  </a:lnTo>
                  <a:lnTo>
                    <a:pt x="381378" y="88044"/>
                  </a:lnTo>
                  <a:lnTo>
                    <a:pt x="381378" y="68938"/>
                  </a:lnTo>
                  <a:lnTo>
                    <a:pt x="380461" y="68938"/>
                  </a:lnTo>
                  <a:lnTo>
                    <a:pt x="376857" y="67137"/>
                  </a:lnTo>
                  <a:lnTo>
                    <a:pt x="372366" y="65341"/>
                  </a:lnTo>
                  <a:lnTo>
                    <a:pt x="365952" y="64439"/>
                  </a:lnTo>
                  <a:lnTo>
                    <a:pt x="360545" y="62642"/>
                  </a:lnTo>
                  <a:close/>
                </a:path>
                <a:path w="1029335" h="200025">
                  <a:moveTo>
                    <a:pt x="381378" y="162377"/>
                  </a:moveTo>
                  <a:lnTo>
                    <a:pt x="379575" y="163352"/>
                  </a:lnTo>
                  <a:lnTo>
                    <a:pt x="375055" y="166949"/>
                  </a:lnTo>
                  <a:lnTo>
                    <a:pt x="370564" y="169644"/>
                  </a:lnTo>
                  <a:lnTo>
                    <a:pt x="365066" y="171519"/>
                  </a:lnTo>
                  <a:lnTo>
                    <a:pt x="359659" y="173315"/>
                  </a:lnTo>
                  <a:lnTo>
                    <a:pt x="354252" y="174214"/>
                  </a:lnTo>
                  <a:lnTo>
                    <a:pt x="381378" y="174214"/>
                  </a:lnTo>
                  <a:lnTo>
                    <a:pt x="381378" y="162377"/>
                  </a:lnTo>
                  <a:close/>
                </a:path>
                <a:path w="1029335" h="200025">
                  <a:moveTo>
                    <a:pt x="381378" y="88044"/>
                  </a:moveTo>
                  <a:lnTo>
                    <a:pt x="350617" y="88044"/>
                  </a:lnTo>
                  <a:lnTo>
                    <a:pt x="358063" y="88705"/>
                  </a:lnTo>
                  <a:lnTo>
                    <a:pt x="365440" y="90638"/>
                  </a:lnTo>
                  <a:lnTo>
                    <a:pt x="372645" y="93765"/>
                  </a:lnTo>
                  <a:lnTo>
                    <a:pt x="379575" y="98010"/>
                  </a:lnTo>
                  <a:lnTo>
                    <a:pt x="381378" y="98908"/>
                  </a:lnTo>
                  <a:lnTo>
                    <a:pt x="381378" y="88044"/>
                  </a:lnTo>
                  <a:close/>
                </a:path>
                <a:path w="1029335" h="200025">
                  <a:moveTo>
                    <a:pt x="434652" y="65341"/>
                  </a:moveTo>
                  <a:lnTo>
                    <a:pt x="403921" y="65341"/>
                  </a:lnTo>
                  <a:lnTo>
                    <a:pt x="403921" y="196919"/>
                  </a:lnTo>
                  <a:lnTo>
                    <a:pt x="434652" y="196919"/>
                  </a:lnTo>
                  <a:lnTo>
                    <a:pt x="434652" y="129781"/>
                  </a:lnTo>
                  <a:lnTo>
                    <a:pt x="435161" y="121406"/>
                  </a:lnTo>
                  <a:lnTo>
                    <a:pt x="454598" y="90741"/>
                  </a:lnTo>
                  <a:lnTo>
                    <a:pt x="479831" y="90741"/>
                  </a:lnTo>
                  <a:lnTo>
                    <a:pt x="479831" y="88044"/>
                  </a:lnTo>
                  <a:lnTo>
                    <a:pt x="434652" y="88044"/>
                  </a:lnTo>
                  <a:lnTo>
                    <a:pt x="434652" y="65341"/>
                  </a:lnTo>
                  <a:close/>
                </a:path>
                <a:path w="1029335" h="200025">
                  <a:moveTo>
                    <a:pt x="479831" y="90741"/>
                  </a:moveTo>
                  <a:lnTo>
                    <a:pt x="465412" y="90741"/>
                  </a:lnTo>
                  <a:lnTo>
                    <a:pt x="468101" y="91639"/>
                  </a:lnTo>
                  <a:lnTo>
                    <a:pt x="475340" y="93438"/>
                  </a:lnTo>
                  <a:lnTo>
                    <a:pt x="477142" y="94338"/>
                  </a:lnTo>
                  <a:lnTo>
                    <a:pt x="478944" y="95312"/>
                  </a:lnTo>
                  <a:lnTo>
                    <a:pt x="479831" y="96210"/>
                  </a:lnTo>
                  <a:lnTo>
                    <a:pt x="479831" y="90741"/>
                  </a:lnTo>
                  <a:close/>
                </a:path>
                <a:path w="1029335" h="200025">
                  <a:moveTo>
                    <a:pt x="477142" y="63541"/>
                  </a:moveTo>
                  <a:lnTo>
                    <a:pt x="460006" y="63541"/>
                  </a:lnTo>
                  <a:lnTo>
                    <a:pt x="452766" y="65341"/>
                  </a:lnTo>
                  <a:lnTo>
                    <a:pt x="447298" y="70810"/>
                  </a:lnTo>
                  <a:lnTo>
                    <a:pt x="441891" y="75304"/>
                  </a:lnTo>
                  <a:lnTo>
                    <a:pt x="438286" y="80774"/>
                  </a:lnTo>
                  <a:lnTo>
                    <a:pt x="435567" y="88044"/>
                  </a:lnTo>
                  <a:lnTo>
                    <a:pt x="479831" y="88044"/>
                  </a:lnTo>
                  <a:lnTo>
                    <a:pt x="479831" y="65341"/>
                  </a:lnTo>
                  <a:lnTo>
                    <a:pt x="477142" y="63541"/>
                  </a:lnTo>
                  <a:close/>
                </a:path>
                <a:path w="1029335" h="200025">
                  <a:moveTo>
                    <a:pt x="551249" y="62642"/>
                  </a:moveTo>
                  <a:lnTo>
                    <a:pt x="510084" y="72947"/>
                  </a:lnTo>
                  <a:lnTo>
                    <a:pt x="486291" y="103198"/>
                  </a:lnTo>
                  <a:lnTo>
                    <a:pt x="481633" y="132480"/>
                  </a:lnTo>
                  <a:lnTo>
                    <a:pt x="482814" y="147259"/>
                  </a:lnTo>
                  <a:lnTo>
                    <a:pt x="499747" y="181483"/>
                  </a:lnTo>
                  <a:lnTo>
                    <a:pt x="547645" y="199617"/>
                  </a:lnTo>
                  <a:lnTo>
                    <a:pt x="562532" y="198424"/>
                  </a:lnTo>
                  <a:lnTo>
                    <a:pt x="575881" y="194849"/>
                  </a:lnTo>
                  <a:lnTo>
                    <a:pt x="587529" y="188900"/>
                  </a:lnTo>
                  <a:lnTo>
                    <a:pt x="597313" y="180585"/>
                  </a:lnTo>
                  <a:lnTo>
                    <a:pt x="602427" y="174214"/>
                  </a:lnTo>
                  <a:lnTo>
                    <a:pt x="549447" y="174214"/>
                  </a:lnTo>
                  <a:lnTo>
                    <a:pt x="541670" y="173528"/>
                  </a:lnTo>
                  <a:lnTo>
                    <a:pt x="513941" y="141242"/>
                  </a:lnTo>
                  <a:lnTo>
                    <a:pt x="513340" y="132480"/>
                  </a:lnTo>
                  <a:lnTo>
                    <a:pt x="513401" y="129781"/>
                  </a:lnTo>
                  <a:lnTo>
                    <a:pt x="528476" y="94144"/>
                  </a:lnTo>
                  <a:lnTo>
                    <a:pt x="549447" y="88044"/>
                  </a:lnTo>
                  <a:lnTo>
                    <a:pt x="604592" y="88044"/>
                  </a:lnTo>
                  <a:lnTo>
                    <a:pt x="599117" y="80774"/>
                  </a:lnTo>
                  <a:lnTo>
                    <a:pt x="589489" y="72567"/>
                  </a:lnTo>
                  <a:lnTo>
                    <a:pt x="578252" y="66931"/>
                  </a:lnTo>
                  <a:lnTo>
                    <a:pt x="565481" y="63684"/>
                  </a:lnTo>
                  <a:lnTo>
                    <a:pt x="551249" y="62642"/>
                  </a:lnTo>
                  <a:close/>
                </a:path>
                <a:path w="1029335" h="200025">
                  <a:moveTo>
                    <a:pt x="604592" y="88044"/>
                  </a:moveTo>
                  <a:lnTo>
                    <a:pt x="549447" y="88044"/>
                  </a:lnTo>
                  <a:lnTo>
                    <a:pt x="557077" y="88719"/>
                  </a:lnTo>
                  <a:lnTo>
                    <a:pt x="563793" y="90750"/>
                  </a:lnTo>
                  <a:lnTo>
                    <a:pt x="583733" y="129781"/>
                  </a:lnTo>
                  <a:lnTo>
                    <a:pt x="583692" y="132480"/>
                  </a:lnTo>
                  <a:lnTo>
                    <a:pt x="564594" y="171480"/>
                  </a:lnTo>
                  <a:lnTo>
                    <a:pt x="549447" y="174214"/>
                  </a:lnTo>
                  <a:lnTo>
                    <a:pt x="602427" y="174214"/>
                  </a:lnTo>
                  <a:lnTo>
                    <a:pt x="605648" y="170202"/>
                  </a:lnTo>
                  <a:lnTo>
                    <a:pt x="611594" y="158217"/>
                  </a:lnTo>
                  <a:lnTo>
                    <a:pt x="615158" y="144715"/>
                  </a:lnTo>
                  <a:lnTo>
                    <a:pt x="616344" y="129781"/>
                  </a:lnTo>
                  <a:lnTo>
                    <a:pt x="615186" y="114959"/>
                  </a:lnTo>
                  <a:lnTo>
                    <a:pt x="611820" y="101850"/>
                  </a:lnTo>
                  <a:lnTo>
                    <a:pt x="606409" y="90456"/>
                  </a:lnTo>
                  <a:lnTo>
                    <a:pt x="604592" y="88044"/>
                  </a:lnTo>
                  <a:close/>
                </a:path>
                <a:path w="1029335" h="200025">
                  <a:moveTo>
                    <a:pt x="630763" y="162377"/>
                  </a:moveTo>
                  <a:lnTo>
                    <a:pt x="630763" y="192349"/>
                  </a:lnTo>
                  <a:lnTo>
                    <a:pt x="631679" y="192349"/>
                  </a:lnTo>
                  <a:lnTo>
                    <a:pt x="635284" y="195046"/>
                  </a:lnTo>
                  <a:lnTo>
                    <a:pt x="641607" y="195945"/>
                  </a:lnTo>
                  <a:lnTo>
                    <a:pt x="647991" y="197817"/>
                  </a:lnTo>
                  <a:lnTo>
                    <a:pt x="660608" y="199617"/>
                  </a:lnTo>
                  <a:lnTo>
                    <a:pt x="665127" y="199617"/>
                  </a:lnTo>
                  <a:lnTo>
                    <a:pt x="676631" y="198931"/>
                  </a:lnTo>
                  <a:lnTo>
                    <a:pt x="714015" y="175115"/>
                  </a:lnTo>
                  <a:lnTo>
                    <a:pt x="661523" y="175115"/>
                  </a:lnTo>
                  <a:lnTo>
                    <a:pt x="656086" y="174214"/>
                  </a:lnTo>
                  <a:lnTo>
                    <a:pt x="649793" y="172417"/>
                  </a:lnTo>
                  <a:lnTo>
                    <a:pt x="637086" y="166949"/>
                  </a:lnTo>
                  <a:lnTo>
                    <a:pt x="632565" y="163352"/>
                  </a:lnTo>
                  <a:lnTo>
                    <a:pt x="630763" y="162377"/>
                  </a:lnTo>
                  <a:close/>
                </a:path>
                <a:path w="1029335" h="200025">
                  <a:moveTo>
                    <a:pt x="690451" y="62642"/>
                  </a:moveTo>
                  <a:lnTo>
                    <a:pt x="680463" y="62642"/>
                  </a:lnTo>
                  <a:lnTo>
                    <a:pt x="670136" y="63318"/>
                  </a:lnTo>
                  <a:lnTo>
                    <a:pt x="634272" y="86320"/>
                  </a:lnTo>
                  <a:lnTo>
                    <a:pt x="630763" y="102505"/>
                  </a:lnTo>
                  <a:lnTo>
                    <a:pt x="630763" y="108875"/>
                  </a:lnTo>
                  <a:lnTo>
                    <a:pt x="643409" y="130679"/>
                  </a:lnTo>
                  <a:lnTo>
                    <a:pt x="647074" y="134275"/>
                  </a:lnTo>
                  <a:lnTo>
                    <a:pt x="653398" y="137948"/>
                  </a:lnTo>
                  <a:lnTo>
                    <a:pt x="662410" y="141545"/>
                  </a:lnTo>
                  <a:lnTo>
                    <a:pt x="668733" y="144242"/>
                  </a:lnTo>
                  <a:lnTo>
                    <a:pt x="674139" y="147013"/>
                  </a:lnTo>
                  <a:lnTo>
                    <a:pt x="681348" y="150610"/>
                  </a:lnTo>
                  <a:lnTo>
                    <a:pt x="683243" y="152410"/>
                  </a:lnTo>
                  <a:lnTo>
                    <a:pt x="685045" y="155181"/>
                  </a:lnTo>
                  <a:lnTo>
                    <a:pt x="685930" y="156980"/>
                  </a:lnTo>
                  <a:lnTo>
                    <a:pt x="686847" y="158781"/>
                  </a:lnTo>
                  <a:lnTo>
                    <a:pt x="686847" y="170544"/>
                  </a:lnTo>
                  <a:lnTo>
                    <a:pt x="680463" y="175115"/>
                  </a:lnTo>
                  <a:lnTo>
                    <a:pt x="714015" y="175115"/>
                  </a:lnTo>
                  <a:lnTo>
                    <a:pt x="716655" y="167278"/>
                  </a:lnTo>
                  <a:lnTo>
                    <a:pt x="717516" y="158781"/>
                  </a:lnTo>
                  <a:lnTo>
                    <a:pt x="717516" y="149712"/>
                  </a:lnTo>
                  <a:lnTo>
                    <a:pt x="684128" y="119740"/>
                  </a:lnTo>
                  <a:lnTo>
                    <a:pt x="674139" y="116145"/>
                  </a:lnTo>
                  <a:lnTo>
                    <a:pt x="667816" y="112544"/>
                  </a:lnTo>
                  <a:lnTo>
                    <a:pt x="666014" y="109773"/>
                  </a:lnTo>
                  <a:lnTo>
                    <a:pt x="663325" y="107974"/>
                  </a:lnTo>
                  <a:lnTo>
                    <a:pt x="661523" y="104377"/>
                  </a:lnTo>
                  <a:lnTo>
                    <a:pt x="661523" y="96210"/>
                  </a:lnTo>
                  <a:lnTo>
                    <a:pt x="663325" y="93438"/>
                  </a:lnTo>
                  <a:lnTo>
                    <a:pt x="666931" y="90741"/>
                  </a:lnTo>
                  <a:lnTo>
                    <a:pt x="669618" y="88044"/>
                  </a:lnTo>
                  <a:lnTo>
                    <a:pt x="674139" y="87144"/>
                  </a:lnTo>
                  <a:lnTo>
                    <a:pt x="710306" y="87144"/>
                  </a:lnTo>
                  <a:lnTo>
                    <a:pt x="710306" y="68036"/>
                  </a:lnTo>
                  <a:lnTo>
                    <a:pt x="706672" y="66239"/>
                  </a:lnTo>
                  <a:lnTo>
                    <a:pt x="702181" y="65341"/>
                  </a:lnTo>
                  <a:lnTo>
                    <a:pt x="695858" y="63541"/>
                  </a:lnTo>
                  <a:lnTo>
                    <a:pt x="690451" y="62642"/>
                  </a:lnTo>
                  <a:close/>
                </a:path>
                <a:path w="1029335" h="200025">
                  <a:moveTo>
                    <a:pt x="710306" y="87144"/>
                  </a:moveTo>
                  <a:lnTo>
                    <a:pt x="685045" y="87144"/>
                  </a:lnTo>
                  <a:lnTo>
                    <a:pt x="695858" y="88941"/>
                  </a:lnTo>
                  <a:lnTo>
                    <a:pt x="701265" y="90741"/>
                  </a:lnTo>
                  <a:lnTo>
                    <a:pt x="705787" y="93438"/>
                  </a:lnTo>
                  <a:lnTo>
                    <a:pt x="709391" y="95312"/>
                  </a:lnTo>
                  <a:lnTo>
                    <a:pt x="710306" y="96210"/>
                  </a:lnTo>
                  <a:lnTo>
                    <a:pt x="710306" y="87144"/>
                  </a:lnTo>
                  <a:close/>
                </a:path>
                <a:path w="1029335" h="200025">
                  <a:moveTo>
                    <a:pt x="799749" y="62642"/>
                  </a:moveTo>
                  <a:lnTo>
                    <a:pt x="759510" y="72947"/>
                  </a:lnTo>
                  <a:lnTo>
                    <a:pt x="735737" y="103198"/>
                  </a:lnTo>
                  <a:lnTo>
                    <a:pt x="731109" y="132480"/>
                  </a:lnTo>
                  <a:lnTo>
                    <a:pt x="732280" y="147259"/>
                  </a:lnTo>
                  <a:lnTo>
                    <a:pt x="749162" y="181483"/>
                  </a:lnTo>
                  <a:lnTo>
                    <a:pt x="797030" y="199617"/>
                  </a:lnTo>
                  <a:lnTo>
                    <a:pt x="811936" y="198424"/>
                  </a:lnTo>
                  <a:lnTo>
                    <a:pt x="825301" y="194849"/>
                  </a:lnTo>
                  <a:lnTo>
                    <a:pt x="836971" y="188900"/>
                  </a:lnTo>
                  <a:lnTo>
                    <a:pt x="846791" y="180585"/>
                  </a:lnTo>
                  <a:lnTo>
                    <a:pt x="851787" y="174214"/>
                  </a:lnTo>
                  <a:lnTo>
                    <a:pt x="798832" y="174214"/>
                  </a:lnTo>
                  <a:lnTo>
                    <a:pt x="790687" y="173528"/>
                  </a:lnTo>
                  <a:lnTo>
                    <a:pt x="763418" y="141242"/>
                  </a:lnTo>
                  <a:lnTo>
                    <a:pt x="762818" y="132480"/>
                  </a:lnTo>
                  <a:lnTo>
                    <a:pt x="762879" y="129781"/>
                  </a:lnTo>
                  <a:lnTo>
                    <a:pt x="777788" y="94144"/>
                  </a:lnTo>
                  <a:lnTo>
                    <a:pt x="798832" y="88044"/>
                  </a:lnTo>
                  <a:lnTo>
                    <a:pt x="853423" y="88044"/>
                  </a:lnTo>
                  <a:lnTo>
                    <a:pt x="847706" y="80774"/>
                  </a:lnTo>
                  <a:lnTo>
                    <a:pt x="838538" y="72567"/>
                  </a:lnTo>
                  <a:lnTo>
                    <a:pt x="827439" y="66931"/>
                  </a:lnTo>
                  <a:lnTo>
                    <a:pt x="814485" y="63684"/>
                  </a:lnTo>
                  <a:lnTo>
                    <a:pt x="799749" y="62642"/>
                  </a:lnTo>
                  <a:close/>
                </a:path>
                <a:path w="1029335" h="200025">
                  <a:moveTo>
                    <a:pt x="853423" y="88044"/>
                  </a:moveTo>
                  <a:lnTo>
                    <a:pt x="798832" y="88044"/>
                  </a:lnTo>
                  <a:lnTo>
                    <a:pt x="806504" y="88719"/>
                  </a:lnTo>
                  <a:lnTo>
                    <a:pt x="813223" y="90750"/>
                  </a:lnTo>
                  <a:lnTo>
                    <a:pt x="833148" y="129781"/>
                  </a:lnTo>
                  <a:lnTo>
                    <a:pt x="833104" y="132480"/>
                  </a:lnTo>
                  <a:lnTo>
                    <a:pt x="819451" y="168083"/>
                  </a:lnTo>
                  <a:lnTo>
                    <a:pt x="798832" y="174214"/>
                  </a:lnTo>
                  <a:lnTo>
                    <a:pt x="851787" y="174214"/>
                  </a:lnTo>
                  <a:lnTo>
                    <a:pt x="854934" y="170202"/>
                  </a:lnTo>
                  <a:lnTo>
                    <a:pt x="860548" y="158217"/>
                  </a:lnTo>
                  <a:lnTo>
                    <a:pt x="863797" y="144715"/>
                  </a:lnTo>
                  <a:lnTo>
                    <a:pt x="864844" y="129781"/>
                  </a:lnTo>
                  <a:lnTo>
                    <a:pt x="863812" y="114959"/>
                  </a:lnTo>
                  <a:lnTo>
                    <a:pt x="860663" y="101850"/>
                  </a:lnTo>
                  <a:lnTo>
                    <a:pt x="855320" y="90456"/>
                  </a:lnTo>
                  <a:lnTo>
                    <a:pt x="853423" y="88044"/>
                  </a:lnTo>
                  <a:close/>
                </a:path>
                <a:path w="1029335" h="200025">
                  <a:moveTo>
                    <a:pt x="997723" y="90741"/>
                  </a:moveTo>
                  <a:lnTo>
                    <a:pt x="966992" y="90741"/>
                  </a:lnTo>
                  <a:lnTo>
                    <a:pt x="966992" y="157880"/>
                  </a:lnTo>
                  <a:lnTo>
                    <a:pt x="969374" y="176256"/>
                  </a:lnTo>
                  <a:lnTo>
                    <a:pt x="976581" y="189286"/>
                  </a:lnTo>
                  <a:lnTo>
                    <a:pt x="988707" y="197047"/>
                  </a:lnTo>
                  <a:lnTo>
                    <a:pt x="1005848" y="199617"/>
                  </a:lnTo>
                  <a:lnTo>
                    <a:pt x="1013974" y="199617"/>
                  </a:lnTo>
                  <a:lnTo>
                    <a:pt x="1018464" y="198719"/>
                  </a:lnTo>
                  <a:lnTo>
                    <a:pt x="1023871" y="196919"/>
                  </a:lnTo>
                  <a:lnTo>
                    <a:pt x="1026590" y="195945"/>
                  </a:lnTo>
                  <a:lnTo>
                    <a:pt x="1028392" y="195046"/>
                  </a:lnTo>
                  <a:lnTo>
                    <a:pt x="1029278" y="195046"/>
                  </a:lnTo>
                  <a:lnTo>
                    <a:pt x="1029278" y="174214"/>
                  </a:lnTo>
                  <a:lnTo>
                    <a:pt x="1009452" y="174214"/>
                  </a:lnTo>
                  <a:lnTo>
                    <a:pt x="1004932" y="172417"/>
                  </a:lnTo>
                  <a:lnTo>
                    <a:pt x="1002244" y="169644"/>
                  </a:lnTo>
                  <a:lnTo>
                    <a:pt x="999525" y="166047"/>
                  </a:lnTo>
                  <a:lnTo>
                    <a:pt x="997723" y="160577"/>
                  </a:lnTo>
                  <a:lnTo>
                    <a:pt x="997723" y="90741"/>
                  </a:lnTo>
                  <a:close/>
                </a:path>
                <a:path w="1029335" h="200025">
                  <a:moveTo>
                    <a:pt x="920898" y="90741"/>
                  </a:moveTo>
                  <a:lnTo>
                    <a:pt x="890168" y="90741"/>
                  </a:lnTo>
                  <a:lnTo>
                    <a:pt x="890168" y="196919"/>
                  </a:lnTo>
                  <a:lnTo>
                    <a:pt x="920898" y="196919"/>
                  </a:lnTo>
                  <a:lnTo>
                    <a:pt x="920898" y="90741"/>
                  </a:lnTo>
                  <a:close/>
                </a:path>
                <a:path w="1029335" h="200025">
                  <a:moveTo>
                    <a:pt x="1029278" y="169644"/>
                  </a:moveTo>
                  <a:lnTo>
                    <a:pt x="1027475" y="170544"/>
                  </a:lnTo>
                  <a:lnTo>
                    <a:pt x="1025673" y="171519"/>
                  </a:lnTo>
                  <a:lnTo>
                    <a:pt x="1023871" y="172417"/>
                  </a:lnTo>
                  <a:lnTo>
                    <a:pt x="1018464" y="174214"/>
                  </a:lnTo>
                  <a:lnTo>
                    <a:pt x="1029278" y="174214"/>
                  </a:lnTo>
                  <a:lnTo>
                    <a:pt x="1029278" y="169644"/>
                  </a:lnTo>
                  <a:close/>
                </a:path>
                <a:path w="1029335" h="200025">
                  <a:moveTo>
                    <a:pt x="1029278" y="65341"/>
                  </a:moveTo>
                  <a:lnTo>
                    <a:pt x="868448" y="65341"/>
                  </a:lnTo>
                  <a:lnTo>
                    <a:pt x="868448" y="90741"/>
                  </a:lnTo>
                  <a:lnTo>
                    <a:pt x="1029278" y="90741"/>
                  </a:lnTo>
                  <a:lnTo>
                    <a:pt x="1029278" y="65341"/>
                  </a:lnTo>
                  <a:close/>
                </a:path>
                <a:path w="1029335" h="200025">
                  <a:moveTo>
                    <a:pt x="944357" y="0"/>
                  </a:moveTo>
                  <a:lnTo>
                    <a:pt x="928106" y="0"/>
                  </a:lnTo>
                  <a:lnTo>
                    <a:pt x="920011" y="2771"/>
                  </a:lnTo>
                  <a:lnTo>
                    <a:pt x="891970" y="29970"/>
                  </a:lnTo>
                  <a:lnTo>
                    <a:pt x="890168" y="38138"/>
                  </a:lnTo>
                  <a:lnTo>
                    <a:pt x="890168" y="65341"/>
                  </a:lnTo>
                  <a:lnTo>
                    <a:pt x="920898" y="65341"/>
                  </a:lnTo>
                  <a:lnTo>
                    <a:pt x="920898" y="41737"/>
                  </a:lnTo>
                  <a:lnTo>
                    <a:pt x="922700" y="35366"/>
                  </a:lnTo>
                  <a:lnTo>
                    <a:pt x="926304" y="31770"/>
                  </a:lnTo>
                  <a:lnTo>
                    <a:pt x="929023" y="27275"/>
                  </a:lnTo>
                  <a:lnTo>
                    <a:pt x="934430" y="25400"/>
                  </a:lnTo>
                  <a:lnTo>
                    <a:pt x="955171" y="25400"/>
                  </a:lnTo>
                  <a:lnTo>
                    <a:pt x="955171" y="2771"/>
                  </a:lnTo>
                  <a:lnTo>
                    <a:pt x="954285" y="2771"/>
                  </a:lnTo>
                  <a:lnTo>
                    <a:pt x="949764" y="897"/>
                  </a:lnTo>
                  <a:lnTo>
                    <a:pt x="944357" y="0"/>
                  </a:lnTo>
                  <a:close/>
                </a:path>
                <a:path w="1029335" h="200025">
                  <a:moveTo>
                    <a:pt x="997723" y="26301"/>
                  </a:moveTo>
                  <a:lnTo>
                    <a:pt x="996807" y="26301"/>
                  </a:lnTo>
                  <a:lnTo>
                    <a:pt x="967879" y="35366"/>
                  </a:lnTo>
                  <a:lnTo>
                    <a:pt x="966992" y="36341"/>
                  </a:lnTo>
                  <a:lnTo>
                    <a:pt x="966992" y="65341"/>
                  </a:lnTo>
                  <a:lnTo>
                    <a:pt x="997723" y="65341"/>
                  </a:lnTo>
                  <a:lnTo>
                    <a:pt x="997723" y="26301"/>
                  </a:lnTo>
                  <a:close/>
                </a:path>
                <a:path w="1029335" h="200025">
                  <a:moveTo>
                    <a:pt x="955171" y="25400"/>
                  </a:moveTo>
                  <a:lnTo>
                    <a:pt x="944357" y="25400"/>
                  </a:lnTo>
                  <a:lnTo>
                    <a:pt x="948878" y="26301"/>
                  </a:lnTo>
                  <a:lnTo>
                    <a:pt x="953369" y="29072"/>
                  </a:lnTo>
                  <a:lnTo>
                    <a:pt x="955171" y="29072"/>
                  </a:lnTo>
                  <a:lnTo>
                    <a:pt x="955171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731" y="471048"/>
              <a:ext cx="303664" cy="30482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905" y="1992884"/>
            <a:ext cx="4517390" cy="1054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30"/>
              </a:lnSpc>
              <a:spcBef>
                <a:spcPts val="100"/>
              </a:spcBef>
            </a:pPr>
            <a:r>
              <a:rPr sz="4800" spc="-95" dirty="0"/>
              <a:t>B</a:t>
            </a:r>
            <a:r>
              <a:rPr sz="4800" spc="-100" dirty="0"/>
              <a:t>i</a:t>
            </a:r>
            <a:r>
              <a:rPr sz="4800" dirty="0"/>
              <a:t>g</a:t>
            </a:r>
            <a:r>
              <a:rPr sz="4800" spc="-200" dirty="0"/>
              <a:t> </a:t>
            </a:r>
            <a:r>
              <a:rPr sz="4800" spc="-105" dirty="0"/>
              <a:t>D</a:t>
            </a:r>
            <a:r>
              <a:rPr sz="4800" spc="-145" dirty="0"/>
              <a:t>a</a:t>
            </a:r>
            <a:r>
              <a:rPr sz="4800" spc="-175" dirty="0"/>
              <a:t>t</a:t>
            </a:r>
            <a:r>
              <a:rPr sz="4800" dirty="0"/>
              <a:t>a</a:t>
            </a:r>
            <a:r>
              <a:rPr sz="4800" spc="-195" dirty="0"/>
              <a:t> </a:t>
            </a:r>
            <a:r>
              <a:rPr sz="4800" spc="-170" dirty="0"/>
              <a:t>E</a:t>
            </a:r>
            <a:r>
              <a:rPr sz="4800" spc="-155" dirty="0"/>
              <a:t>c</a:t>
            </a:r>
            <a:r>
              <a:rPr sz="4800" spc="-105" dirty="0"/>
              <a:t>o</a:t>
            </a:r>
            <a:r>
              <a:rPr sz="4800" spc="-190" dirty="0"/>
              <a:t>s</a:t>
            </a:r>
            <a:r>
              <a:rPr sz="4800" spc="-165" dirty="0"/>
              <a:t>y</a:t>
            </a:r>
            <a:r>
              <a:rPr sz="4800" spc="-155" dirty="0"/>
              <a:t>s</a:t>
            </a:r>
            <a:r>
              <a:rPr sz="4800" spc="-150" dirty="0"/>
              <a:t>t</a:t>
            </a:r>
            <a:r>
              <a:rPr sz="4800" spc="-100" dirty="0"/>
              <a:t>e</a:t>
            </a:r>
            <a:r>
              <a:rPr sz="4800" dirty="0"/>
              <a:t>m</a:t>
            </a:r>
          </a:p>
          <a:p>
            <a:pPr marL="12700">
              <a:lnSpc>
                <a:spcPts val="2370"/>
              </a:lnSpc>
            </a:pPr>
            <a:r>
              <a:rPr sz="2000" spc="-25" dirty="0">
                <a:latin typeface="Arial MT"/>
                <a:cs typeface="Arial MT"/>
              </a:rPr>
              <a:t>Technical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Deep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Dive</a:t>
            </a:r>
            <a:r>
              <a:rPr sz="2000" spc="-25" dirty="0">
                <a:latin typeface="Arial MT"/>
                <a:cs typeface="Arial MT"/>
              </a:rPr>
              <a:t> 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5606" y="3951846"/>
            <a:ext cx="3147072" cy="514423"/>
            <a:chOff x="415606" y="3951846"/>
            <a:chExt cx="3147072" cy="514423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783" y="3951846"/>
              <a:ext cx="1866428" cy="2350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6" y="4231246"/>
              <a:ext cx="3147072" cy="235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006189" y="143866"/>
            <a:ext cx="2915285" cy="3933825"/>
            <a:chOff x="4006189" y="143866"/>
            <a:chExt cx="2915285" cy="3933825"/>
          </a:xfrm>
        </p:grpSpPr>
        <p:sp>
          <p:nvSpPr>
            <p:cNvPr id="4" name="object 4"/>
            <p:cNvSpPr/>
            <p:nvPr/>
          </p:nvSpPr>
          <p:spPr>
            <a:xfrm>
              <a:off x="4020477" y="158154"/>
              <a:ext cx="2886710" cy="3905250"/>
            </a:xfrm>
            <a:custGeom>
              <a:avLst/>
              <a:gdLst/>
              <a:ahLst/>
              <a:cxnLst/>
              <a:rect l="l" t="t" r="r" b="b"/>
              <a:pathLst>
                <a:path w="2886709" h="3905250">
                  <a:moveTo>
                    <a:pt x="2405123" y="0"/>
                  </a:moveTo>
                  <a:lnTo>
                    <a:pt x="481036" y="0"/>
                  </a:lnTo>
                  <a:lnTo>
                    <a:pt x="431853" y="2483"/>
                  </a:lnTo>
                  <a:lnTo>
                    <a:pt x="384091" y="9772"/>
                  </a:lnTo>
                  <a:lnTo>
                    <a:pt x="337991" y="21626"/>
                  </a:lnTo>
                  <a:lnTo>
                    <a:pt x="293795" y="37802"/>
                  </a:lnTo>
                  <a:lnTo>
                    <a:pt x="251746" y="58058"/>
                  </a:lnTo>
                  <a:lnTo>
                    <a:pt x="212084" y="82153"/>
                  </a:lnTo>
                  <a:lnTo>
                    <a:pt x="175052" y="109845"/>
                  </a:lnTo>
                  <a:lnTo>
                    <a:pt x="140892" y="140892"/>
                  </a:lnTo>
                  <a:lnTo>
                    <a:pt x="109845" y="175053"/>
                  </a:lnTo>
                  <a:lnTo>
                    <a:pt x="82153" y="212084"/>
                  </a:lnTo>
                  <a:lnTo>
                    <a:pt x="58058" y="251746"/>
                  </a:lnTo>
                  <a:lnTo>
                    <a:pt x="37802" y="293796"/>
                  </a:lnTo>
                  <a:lnTo>
                    <a:pt x="21626" y="337991"/>
                  </a:lnTo>
                  <a:lnTo>
                    <a:pt x="9772" y="384091"/>
                  </a:lnTo>
                  <a:lnTo>
                    <a:pt x="2483" y="431854"/>
                  </a:lnTo>
                  <a:lnTo>
                    <a:pt x="0" y="481037"/>
                  </a:lnTo>
                  <a:lnTo>
                    <a:pt x="0" y="3424217"/>
                  </a:lnTo>
                  <a:lnTo>
                    <a:pt x="2483" y="3473400"/>
                  </a:lnTo>
                  <a:lnTo>
                    <a:pt x="9772" y="3521162"/>
                  </a:lnTo>
                  <a:lnTo>
                    <a:pt x="21626" y="3567262"/>
                  </a:lnTo>
                  <a:lnTo>
                    <a:pt x="37802" y="3611458"/>
                  </a:lnTo>
                  <a:lnTo>
                    <a:pt x="58058" y="3653507"/>
                  </a:lnTo>
                  <a:lnTo>
                    <a:pt x="82153" y="3693169"/>
                  </a:lnTo>
                  <a:lnTo>
                    <a:pt x="109845" y="3730200"/>
                  </a:lnTo>
                  <a:lnTo>
                    <a:pt x="140892" y="3764361"/>
                  </a:lnTo>
                  <a:lnTo>
                    <a:pt x="175052" y="3795408"/>
                  </a:lnTo>
                  <a:lnTo>
                    <a:pt x="212084" y="3823100"/>
                  </a:lnTo>
                  <a:lnTo>
                    <a:pt x="251746" y="3847195"/>
                  </a:lnTo>
                  <a:lnTo>
                    <a:pt x="293795" y="3867451"/>
                  </a:lnTo>
                  <a:lnTo>
                    <a:pt x="337991" y="3883627"/>
                  </a:lnTo>
                  <a:lnTo>
                    <a:pt x="384091" y="3895480"/>
                  </a:lnTo>
                  <a:lnTo>
                    <a:pt x="431853" y="3902770"/>
                  </a:lnTo>
                  <a:lnTo>
                    <a:pt x="481036" y="3905253"/>
                  </a:lnTo>
                  <a:lnTo>
                    <a:pt x="2405123" y="3905253"/>
                  </a:lnTo>
                  <a:lnTo>
                    <a:pt x="2454306" y="3902770"/>
                  </a:lnTo>
                  <a:lnTo>
                    <a:pt x="2502068" y="3895480"/>
                  </a:lnTo>
                  <a:lnTo>
                    <a:pt x="2548168" y="3883627"/>
                  </a:lnTo>
                  <a:lnTo>
                    <a:pt x="2592364" y="3867451"/>
                  </a:lnTo>
                  <a:lnTo>
                    <a:pt x="2634413" y="3847195"/>
                  </a:lnTo>
                  <a:lnTo>
                    <a:pt x="2674075" y="3823100"/>
                  </a:lnTo>
                  <a:lnTo>
                    <a:pt x="2711107" y="3795408"/>
                  </a:lnTo>
                  <a:lnTo>
                    <a:pt x="2745267" y="3764361"/>
                  </a:lnTo>
                  <a:lnTo>
                    <a:pt x="2776314" y="3730200"/>
                  </a:lnTo>
                  <a:lnTo>
                    <a:pt x="2804006" y="3693169"/>
                  </a:lnTo>
                  <a:lnTo>
                    <a:pt x="2828101" y="3653507"/>
                  </a:lnTo>
                  <a:lnTo>
                    <a:pt x="2848357" y="3611458"/>
                  </a:lnTo>
                  <a:lnTo>
                    <a:pt x="2864533" y="3567262"/>
                  </a:lnTo>
                  <a:lnTo>
                    <a:pt x="2876387" y="3521162"/>
                  </a:lnTo>
                  <a:lnTo>
                    <a:pt x="2883676" y="3473400"/>
                  </a:lnTo>
                  <a:lnTo>
                    <a:pt x="2886160" y="3424217"/>
                  </a:lnTo>
                  <a:lnTo>
                    <a:pt x="2886160" y="481037"/>
                  </a:lnTo>
                  <a:lnTo>
                    <a:pt x="2883676" y="431854"/>
                  </a:lnTo>
                  <a:lnTo>
                    <a:pt x="2876387" y="384091"/>
                  </a:lnTo>
                  <a:lnTo>
                    <a:pt x="2864533" y="337991"/>
                  </a:lnTo>
                  <a:lnTo>
                    <a:pt x="2848357" y="293796"/>
                  </a:lnTo>
                  <a:lnTo>
                    <a:pt x="2828101" y="251746"/>
                  </a:lnTo>
                  <a:lnTo>
                    <a:pt x="2804006" y="212084"/>
                  </a:lnTo>
                  <a:lnTo>
                    <a:pt x="2776314" y="175053"/>
                  </a:lnTo>
                  <a:lnTo>
                    <a:pt x="2745267" y="140892"/>
                  </a:lnTo>
                  <a:lnTo>
                    <a:pt x="2711107" y="109845"/>
                  </a:lnTo>
                  <a:lnTo>
                    <a:pt x="2674075" y="82153"/>
                  </a:lnTo>
                  <a:lnTo>
                    <a:pt x="2634413" y="58058"/>
                  </a:lnTo>
                  <a:lnTo>
                    <a:pt x="2592364" y="37802"/>
                  </a:lnTo>
                  <a:lnTo>
                    <a:pt x="2548168" y="21626"/>
                  </a:lnTo>
                  <a:lnTo>
                    <a:pt x="2502068" y="9772"/>
                  </a:lnTo>
                  <a:lnTo>
                    <a:pt x="2454306" y="2483"/>
                  </a:lnTo>
                  <a:lnTo>
                    <a:pt x="24051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20477" y="158154"/>
              <a:ext cx="2886710" cy="3905250"/>
            </a:xfrm>
            <a:custGeom>
              <a:avLst/>
              <a:gdLst/>
              <a:ahLst/>
              <a:cxnLst/>
              <a:rect l="l" t="t" r="r" b="b"/>
              <a:pathLst>
                <a:path w="2886709" h="3905250">
                  <a:moveTo>
                    <a:pt x="0" y="481037"/>
                  </a:moveTo>
                  <a:lnTo>
                    <a:pt x="2483" y="431853"/>
                  </a:lnTo>
                  <a:lnTo>
                    <a:pt x="9772" y="384091"/>
                  </a:lnTo>
                  <a:lnTo>
                    <a:pt x="21626" y="337991"/>
                  </a:lnTo>
                  <a:lnTo>
                    <a:pt x="37802" y="293795"/>
                  </a:lnTo>
                  <a:lnTo>
                    <a:pt x="58058" y="251746"/>
                  </a:lnTo>
                  <a:lnTo>
                    <a:pt x="82153" y="212084"/>
                  </a:lnTo>
                  <a:lnTo>
                    <a:pt x="109845" y="175052"/>
                  </a:lnTo>
                  <a:lnTo>
                    <a:pt x="140892" y="140892"/>
                  </a:lnTo>
                  <a:lnTo>
                    <a:pt x="175052" y="109845"/>
                  </a:lnTo>
                  <a:lnTo>
                    <a:pt x="212084" y="82153"/>
                  </a:lnTo>
                  <a:lnTo>
                    <a:pt x="251746" y="58058"/>
                  </a:lnTo>
                  <a:lnTo>
                    <a:pt x="293795" y="37802"/>
                  </a:lnTo>
                  <a:lnTo>
                    <a:pt x="337991" y="21626"/>
                  </a:lnTo>
                  <a:lnTo>
                    <a:pt x="384091" y="9772"/>
                  </a:lnTo>
                  <a:lnTo>
                    <a:pt x="431854" y="2483"/>
                  </a:lnTo>
                  <a:lnTo>
                    <a:pt x="481037" y="0"/>
                  </a:lnTo>
                  <a:lnTo>
                    <a:pt x="2405123" y="0"/>
                  </a:lnTo>
                  <a:lnTo>
                    <a:pt x="2454306" y="2483"/>
                  </a:lnTo>
                  <a:lnTo>
                    <a:pt x="2502068" y="9772"/>
                  </a:lnTo>
                  <a:lnTo>
                    <a:pt x="2548169" y="21626"/>
                  </a:lnTo>
                  <a:lnTo>
                    <a:pt x="2592364" y="37802"/>
                  </a:lnTo>
                  <a:lnTo>
                    <a:pt x="2634414" y="58058"/>
                  </a:lnTo>
                  <a:lnTo>
                    <a:pt x="2674075" y="82153"/>
                  </a:lnTo>
                  <a:lnTo>
                    <a:pt x="2711107" y="109845"/>
                  </a:lnTo>
                  <a:lnTo>
                    <a:pt x="2745268" y="140892"/>
                  </a:lnTo>
                  <a:lnTo>
                    <a:pt x="2776315" y="175052"/>
                  </a:lnTo>
                  <a:lnTo>
                    <a:pt x="2804007" y="212084"/>
                  </a:lnTo>
                  <a:lnTo>
                    <a:pt x="2828102" y="251746"/>
                  </a:lnTo>
                  <a:lnTo>
                    <a:pt x="2848358" y="293795"/>
                  </a:lnTo>
                  <a:lnTo>
                    <a:pt x="2864534" y="337991"/>
                  </a:lnTo>
                  <a:lnTo>
                    <a:pt x="2876388" y="384091"/>
                  </a:lnTo>
                  <a:lnTo>
                    <a:pt x="2883677" y="431853"/>
                  </a:lnTo>
                  <a:lnTo>
                    <a:pt x="2886161" y="481037"/>
                  </a:lnTo>
                  <a:lnTo>
                    <a:pt x="2886161" y="3424216"/>
                  </a:lnTo>
                  <a:lnTo>
                    <a:pt x="2883677" y="3473399"/>
                  </a:lnTo>
                  <a:lnTo>
                    <a:pt x="2876388" y="3521161"/>
                  </a:lnTo>
                  <a:lnTo>
                    <a:pt x="2864534" y="3567261"/>
                  </a:lnTo>
                  <a:lnTo>
                    <a:pt x="2848358" y="3611457"/>
                  </a:lnTo>
                  <a:lnTo>
                    <a:pt x="2828102" y="3653507"/>
                  </a:lnTo>
                  <a:lnTo>
                    <a:pt x="2804007" y="3693168"/>
                  </a:lnTo>
                  <a:lnTo>
                    <a:pt x="2776315" y="3730200"/>
                  </a:lnTo>
                  <a:lnTo>
                    <a:pt x="2745268" y="3764360"/>
                  </a:lnTo>
                  <a:lnTo>
                    <a:pt x="2711107" y="3795407"/>
                  </a:lnTo>
                  <a:lnTo>
                    <a:pt x="2674075" y="3823099"/>
                  </a:lnTo>
                  <a:lnTo>
                    <a:pt x="2634414" y="3847194"/>
                  </a:lnTo>
                  <a:lnTo>
                    <a:pt x="2592364" y="3867450"/>
                  </a:lnTo>
                  <a:lnTo>
                    <a:pt x="2548169" y="3883626"/>
                  </a:lnTo>
                  <a:lnTo>
                    <a:pt x="2502068" y="3895480"/>
                  </a:lnTo>
                  <a:lnTo>
                    <a:pt x="2454306" y="3902769"/>
                  </a:lnTo>
                  <a:lnTo>
                    <a:pt x="2405123" y="3905253"/>
                  </a:lnTo>
                  <a:lnTo>
                    <a:pt x="481037" y="3905253"/>
                  </a:lnTo>
                  <a:lnTo>
                    <a:pt x="431854" y="3902769"/>
                  </a:lnTo>
                  <a:lnTo>
                    <a:pt x="384091" y="3895480"/>
                  </a:lnTo>
                  <a:lnTo>
                    <a:pt x="337991" y="3883626"/>
                  </a:lnTo>
                  <a:lnTo>
                    <a:pt x="293795" y="3867450"/>
                  </a:lnTo>
                  <a:lnTo>
                    <a:pt x="251746" y="3847194"/>
                  </a:lnTo>
                  <a:lnTo>
                    <a:pt x="212084" y="3823099"/>
                  </a:lnTo>
                  <a:lnTo>
                    <a:pt x="175052" y="3795407"/>
                  </a:lnTo>
                  <a:lnTo>
                    <a:pt x="140892" y="3764360"/>
                  </a:lnTo>
                  <a:lnTo>
                    <a:pt x="109845" y="3730200"/>
                  </a:lnTo>
                  <a:lnTo>
                    <a:pt x="82153" y="3693168"/>
                  </a:lnTo>
                  <a:lnTo>
                    <a:pt x="58058" y="3653507"/>
                  </a:lnTo>
                  <a:lnTo>
                    <a:pt x="37802" y="3611457"/>
                  </a:lnTo>
                  <a:lnTo>
                    <a:pt x="21626" y="3567261"/>
                  </a:lnTo>
                  <a:lnTo>
                    <a:pt x="9772" y="3521161"/>
                  </a:lnTo>
                  <a:lnTo>
                    <a:pt x="2483" y="3473399"/>
                  </a:lnTo>
                  <a:lnTo>
                    <a:pt x="0" y="3424216"/>
                  </a:lnTo>
                  <a:lnTo>
                    <a:pt x="0" y="481037"/>
                  </a:lnTo>
                  <a:close/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3286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Reporting</a:t>
            </a:r>
            <a:r>
              <a:rPr sz="4400" spc="-25" dirty="0"/>
              <a:t> </a:t>
            </a:r>
            <a:r>
              <a:rPr sz="4400" dirty="0"/>
              <a:t>&amp;</a:t>
            </a:r>
            <a:r>
              <a:rPr sz="4400" spc="-20" dirty="0"/>
              <a:t> </a:t>
            </a:r>
            <a:r>
              <a:rPr sz="4400" spc="-5" dirty="0"/>
              <a:t>BI</a:t>
            </a:r>
            <a:endParaRPr sz="4400"/>
          </a:p>
        </p:txBody>
      </p:sp>
      <p:grpSp>
        <p:nvGrpSpPr>
          <p:cNvPr id="7" name="object 7"/>
          <p:cNvGrpSpPr/>
          <p:nvPr/>
        </p:nvGrpSpPr>
        <p:grpSpPr>
          <a:xfrm>
            <a:off x="1146480" y="2342236"/>
            <a:ext cx="2578735" cy="2173605"/>
            <a:chOff x="1146480" y="2342236"/>
            <a:chExt cx="2578735" cy="21736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223558" y="4608188"/>
            <a:ext cx="2578735" cy="2173605"/>
            <a:chOff x="4223558" y="4608188"/>
            <a:chExt cx="2578735" cy="217360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1179" y="5072411"/>
              <a:ext cx="774700" cy="7747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8971" y="5075622"/>
              <a:ext cx="774700" cy="7747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6635" y="5898621"/>
              <a:ext cx="319142" cy="899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42449" y="6044677"/>
              <a:ext cx="536865" cy="963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62684" y="6202534"/>
              <a:ext cx="289631" cy="908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30829" y="5924180"/>
              <a:ext cx="319142" cy="899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44856" y="6070236"/>
              <a:ext cx="700378" cy="11991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42608" y="4627238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89550" y="4119372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6939" y="1055115"/>
            <a:ext cx="2721610" cy="1303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1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for</a:t>
            </a:r>
            <a:r>
              <a:rPr sz="2800" spc="-20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  <a:p>
            <a:pPr marL="294005">
              <a:lnSpc>
                <a:spcPct val="100000"/>
              </a:lnSpc>
              <a:spcBef>
                <a:spcPts val="2865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27508" y="1668100"/>
            <a:ext cx="4227830" cy="2828925"/>
          </a:xfrm>
          <a:custGeom>
            <a:avLst/>
            <a:gdLst/>
            <a:ahLst/>
            <a:cxnLst/>
            <a:rect l="l" t="t" r="r" b="b"/>
            <a:pathLst>
              <a:path w="4227830" h="2828925">
                <a:moveTo>
                  <a:pt x="3755948" y="0"/>
                </a:moveTo>
                <a:lnTo>
                  <a:pt x="471443" y="0"/>
                </a:lnTo>
                <a:lnTo>
                  <a:pt x="423240" y="2434"/>
                </a:lnTo>
                <a:lnTo>
                  <a:pt x="376430" y="9578"/>
                </a:lnTo>
                <a:lnTo>
                  <a:pt x="331250" y="21195"/>
                </a:lnTo>
                <a:lnTo>
                  <a:pt x="287936" y="37048"/>
                </a:lnTo>
                <a:lnTo>
                  <a:pt x="246725" y="56900"/>
                </a:lnTo>
                <a:lnTo>
                  <a:pt x="207854" y="80515"/>
                </a:lnTo>
                <a:lnTo>
                  <a:pt x="171561" y="107654"/>
                </a:lnTo>
                <a:lnTo>
                  <a:pt x="138082" y="138082"/>
                </a:lnTo>
                <a:lnTo>
                  <a:pt x="107654" y="171561"/>
                </a:lnTo>
                <a:lnTo>
                  <a:pt x="80515" y="207855"/>
                </a:lnTo>
                <a:lnTo>
                  <a:pt x="56900" y="246725"/>
                </a:lnTo>
                <a:lnTo>
                  <a:pt x="37048" y="287936"/>
                </a:lnTo>
                <a:lnTo>
                  <a:pt x="21195" y="331251"/>
                </a:lnTo>
                <a:lnTo>
                  <a:pt x="9578" y="376431"/>
                </a:lnTo>
                <a:lnTo>
                  <a:pt x="2434" y="423241"/>
                </a:lnTo>
                <a:lnTo>
                  <a:pt x="0" y="471444"/>
                </a:lnTo>
                <a:lnTo>
                  <a:pt x="0" y="2357166"/>
                </a:lnTo>
                <a:lnTo>
                  <a:pt x="2434" y="2405369"/>
                </a:lnTo>
                <a:lnTo>
                  <a:pt x="9578" y="2452179"/>
                </a:lnTo>
                <a:lnTo>
                  <a:pt x="21195" y="2497360"/>
                </a:lnTo>
                <a:lnTo>
                  <a:pt x="37048" y="2540674"/>
                </a:lnTo>
                <a:lnTo>
                  <a:pt x="56900" y="2581885"/>
                </a:lnTo>
                <a:lnTo>
                  <a:pt x="80515" y="2620756"/>
                </a:lnTo>
                <a:lnTo>
                  <a:pt x="107654" y="2657049"/>
                </a:lnTo>
                <a:lnTo>
                  <a:pt x="138082" y="2690528"/>
                </a:lnTo>
                <a:lnTo>
                  <a:pt x="171561" y="2720956"/>
                </a:lnTo>
                <a:lnTo>
                  <a:pt x="207854" y="2748096"/>
                </a:lnTo>
                <a:lnTo>
                  <a:pt x="246725" y="2771710"/>
                </a:lnTo>
                <a:lnTo>
                  <a:pt x="287936" y="2791562"/>
                </a:lnTo>
                <a:lnTo>
                  <a:pt x="331250" y="2807416"/>
                </a:lnTo>
                <a:lnTo>
                  <a:pt x="376430" y="2819033"/>
                </a:lnTo>
                <a:lnTo>
                  <a:pt x="423240" y="2826177"/>
                </a:lnTo>
                <a:lnTo>
                  <a:pt x="471443" y="2828611"/>
                </a:lnTo>
                <a:lnTo>
                  <a:pt x="3755948" y="2828611"/>
                </a:lnTo>
                <a:lnTo>
                  <a:pt x="3804151" y="2826177"/>
                </a:lnTo>
                <a:lnTo>
                  <a:pt x="3850961" y="2819033"/>
                </a:lnTo>
                <a:lnTo>
                  <a:pt x="3896141" y="2807416"/>
                </a:lnTo>
                <a:lnTo>
                  <a:pt x="3939456" y="2791562"/>
                </a:lnTo>
                <a:lnTo>
                  <a:pt x="3980667" y="2771710"/>
                </a:lnTo>
                <a:lnTo>
                  <a:pt x="4019537" y="2748096"/>
                </a:lnTo>
                <a:lnTo>
                  <a:pt x="4055831" y="2720956"/>
                </a:lnTo>
                <a:lnTo>
                  <a:pt x="4089310" y="2690528"/>
                </a:lnTo>
                <a:lnTo>
                  <a:pt x="4119738" y="2657049"/>
                </a:lnTo>
                <a:lnTo>
                  <a:pt x="4146877" y="2620756"/>
                </a:lnTo>
                <a:lnTo>
                  <a:pt x="4170492" y="2581885"/>
                </a:lnTo>
                <a:lnTo>
                  <a:pt x="4190344" y="2540674"/>
                </a:lnTo>
                <a:lnTo>
                  <a:pt x="4206197" y="2497360"/>
                </a:lnTo>
                <a:lnTo>
                  <a:pt x="4217815" y="2452179"/>
                </a:lnTo>
                <a:lnTo>
                  <a:pt x="4224959" y="2405369"/>
                </a:lnTo>
                <a:lnTo>
                  <a:pt x="4227393" y="2357166"/>
                </a:lnTo>
                <a:lnTo>
                  <a:pt x="4227393" y="471444"/>
                </a:lnTo>
                <a:lnTo>
                  <a:pt x="4224959" y="423241"/>
                </a:lnTo>
                <a:lnTo>
                  <a:pt x="4217815" y="376431"/>
                </a:lnTo>
                <a:lnTo>
                  <a:pt x="4206197" y="331251"/>
                </a:lnTo>
                <a:lnTo>
                  <a:pt x="4190344" y="287936"/>
                </a:lnTo>
                <a:lnTo>
                  <a:pt x="4170492" y="246725"/>
                </a:lnTo>
                <a:lnTo>
                  <a:pt x="4146877" y="207855"/>
                </a:lnTo>
                <a:lnTo>
                  <a:pt x="4119738" y="171561"/>
                </a:lnTo>
                <a:lnTo>
                  <a:pt x="4089310" y="138082"/>
                </a:lnTo>
                <a:lnTo>
                  <a:pt x="4055831" y="107654"/>
                </a:lnTo>
                <a:lnTo>
                  <a:pt x="4019537" y="80515"/>
                </a:lnTo>
                <a:lnTo>
                  <a:pt x="3980667" y="56900"/>
                </a:lnTo>
                <a:lnTo>
                  <a:pt x="3939456" y="37048"/>
                </a:lnTo>
                <a:lnTo>
                  <a:pt x="3896141" y="21195"/>
                </a:lnTo>
                <a:lnTo>
                  <a:pt x="3850961" y="9578"/>
                </a:lnTo>
                <a:lnTo>
                  <a:pt x="3804151" y="2434"/>
                </a:lnTo>
                <a:lnTo>
                  <a:pt x="3755948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2747" y="1939458"/>
            <a:ext cx="3084195" cy="2828925"/>
          </a:xfrm>
          <a:custGeom>
            <a:avLst/>
            <a:gdLst/>
            <a:ahLst/>
            <a:cxnLst/>
            <a:rect l="l" t="t" r="r" b="b"/>
            <a:pathLst>
              <a:path w="3084195" h="2828925">
                <a:moveTo>
                  <a:pt x="2612540" y="0"/>
                </a:moveTo>
                <a:lnTo>
                  <a:pt x="471444" y="0"/>
                </a:lnTo>
                <a:lnTo>
                  <a:pt x="423241" y="2434"/>
                </a:lnTo>
                <a:lnTo>
                  <a:pt x="376431" y="9578"/>
                </a:lnTo>
                <a:lnTo>
                  <a:pt x="331251" y="21195"/>
                </a:lnTo>
                <a:lnTo>
                  <a:pt x="287936" y="37048"/>
                </a:lnTo>
                <a:lnTo>
                  <a:pt x="246725" y="56900"/>
                </a:lnTo>
                <a:lnTo>
                  <a:pt x="207855" y="80515"/>
                </a:lnTo>
                <a:lnTo>
                  <a:pt x="171561" y="107654"/>
                </a:lnTo>
                <a:lnTo>
                  <a:pt x="138082" y="138082"/>
                </a:lnTo>
                <a:lnTo>
                  <a:pt x="107654" y="171561"/>
                </a:lnTo>
                <a:lnTo>
                  <a:pt x="80515" y="207855"/>
                </a:lnTo>
                <a:lnTo>
                  <a:pt x="56900" y="246725"/>
                </a:lnTo>
                <a:lnTo>
                  <a:pt x="37048" y="287936"/>
                </a:lnTo>
                <a:lnTo>
                  <a:pt x="21195" y="331251"/>
                </a:lnTo>
                <a:lnTo>
                  <a:pt x="9578" y="376431"/>
                </a:lnTo>
                <a:lnTo>
                  <a:pt x="2434" y="423241"/>
                </a:lnTo>
                <a:lnTo>
                  <a:pt x="0" y="471444"/>
                </a:lnTo>
                <a:lnTo>
                  <a:pt x="0" y="2357166"/>
                </a:lnTo>
                <a:lnTo>
                  <a:pt x="2434" y="2405369"/>
                </a:lnTo>
                <a:lnTo>
                  <a:pt x="9578" y="2452179"/>
                </a:lnTo>
                <a:lnTo>
                  <a:pt x="21195" y="2497360"/>
                </a:lnTo>
                <a:lnTo>
                  <a:pt x="37048" y="2540674"/>
                </a:lnTo>
                <a:lnTo>
                  <a:pt x="56900" y="2581885"/>
                </a:lnTo>
                <a:lnTo>
                  <a:pt x="80515" y="2620756"/>
                </a:lnTo>
                <a:lnTo>
                  <a:pt x="107654" y="2657049"/>
                </a:lnTo>
                <a:lnTo>
                  <a:pt x="138082" y="2690528"/>
                </a:lnTo>
                <a:lnTo>
                  <a:pt x="171561" y="2720956"/>
                </a:lnTo>
                <a:lnTo>
                  <a:pt x="207855" y="2748096"/>
                </a:lnTo>
                <a:lnTo>
                  <a:pt x="246725" y="2771710"/>
                </a:lnTo>
                <a:lnTo>
                  <a:pt x="287936" y="2791562"/>
                </a:lnTo>
                <a:lnTo>
                  <a:pt x="331251" y="2807416"/>
                </a:lnTo>
                <a:lnTo>
                  <a:pt x="376431" y="2819033"/>
                </a:lnTo>
                <a:lnTo>
                  <a:pt x="423241" y="2826177"/>
                </a:lnTo>
                <a:lnTo>
                  <a:pt x="471444" y="2828611"/>
                </a:lnTo>
                <a:lnTo>
                  <a:pt x="2612540" y="2828611"/>
                </a:lnTo>
                <a:lnTo>
                  <a:pt x="2660742" y="2826177"/>
                </a:lnTo>
                <a:lnTo>
                  <a:pt x="2707552" y="2819033"/>
                </a:lnTo>
                <a:lnTo>
                  <a:pt x="2752733" y="2807416"/>
                </a:lnTo>
                <a:lnTo>
                  <a:pt x="2796047" y="2791562"/>
                </a:lnTo>
                <a:lnTo>
                  <a:pt x="2837258" y="2771710"/>
                </a:lnTo>
                <a:lnTo>
                  <a:pt x="2876129" y="2748096"/>
                </a:lnTo>
                <a:lnTo>
                  <a:pt x="2912422" y="2720956"/>
                </a:lnTo>
                <a:lnTo>
                  <a:pt x="2945901" y="2690528"/>
                </a:lnTo>
                <a:lnTo>
                  <a:pt x="2976329" y="2657049"/>
                </a:lnTo>
                <a:lnTo>
                  <a:pt x="3003469" y="2620756"/>
                </a:lnTo>
                <a:lnTo>
                  <a:pt x="3027083" y="2581885"/>
                </a:lnTo>
                <a:lnTo>
                  <a:pt x="3046936" y="2540674"/>
                </a:lnTo>
                <a:lnTo>
                  <a:pt x="3062789" y="2497360"/>
                </a:lnTo>
                <a:lnTo>
                  <a:pt x="3074406" y="2452179"/>
                </a:lnTo>
                <a:lnTo>
                  <a:pt x="3081550" y="2405369"/>
                </a:lnTo>
                <a:lnTo>
                  <a:pt x="3083984" y="2357166"/>
                </a:lnTo>
                <a:lnTo>
                  <a:pt x="3083984" y="471444"/>
                </a:lnTo>
                <a:lnTo>
                  <a:pt x="3081550" y="423241"/>
                </a:lnTo>
                <a:lnTo>
                  <a:pt x="3074406" y="376431"/>
                </a:lnTo>
                <a:lnTo>
                  <a:pt x="3062789" y="331251"/>
                </a:lnTo>
                <a:lnTo>
                  <a:pt x="3046936" y="287936"/>
                </a:lnTo>
                <a:lnTo>
                  <a:pt x="3027083" y="246725"/>
                </a:lnTo>
                <a:lnTo>
                  <a:pt x="3003469" y="207855"/>
                </a:lnTo>
                <a:lnTo>
                  <a:pt x="2976329" y="171561"/>
                </a:lnTo>
                <a:lnTo>
                  <a:pt x="2945901" y="138082"/>
                </a:lnTo>
                <a:lnTo>
                  <a:pt x="2912422" y="107654"/>
                </a:lnTo>
                <a:lnTo>
                  <a:pt x="2876129" y="80515"/>
                </a:lnTo>
                <a:lnTo>
                  <a:pt x="2837258" y="56900"/>
                </a:lnTo>
                <a:lnTo>
                  <a:pt x="2796047" y="37048"/>
                </a:lnTo>
                <a:lnTo>
                  <a:pt x="2752733" y="21195"/>
                </a:lnTo>
                <a:lnTo>
                  <a:pt x="2707552" y="9578"/>
                </a:lnTo>
                <a:lnTo>
                  <a:pt x="2660742" y="2434"/>
                </a:lnTo>
                <a:lnTo>
                  <a:pt x="2612540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25046" y="4168372"/>
            <a:ext cx="2806700" cy="2682240"/>
          </a:xfrm>
          <a:custGeom>
            <a:avLst/>
            <a:gdLst/>
            <a:ahLst/>
            <a:cxnLst/>
            <a:rect l="l" t="t" r="r" b="b"/>
            <a:pathLst>
              <a:path w="2806700" h="2682240">
                <a:moveTo>
                  <a:pt x="2359200" y="0"/>
                </a:moveTo>
                <a:lnTo>
                  <a:pt x="447039" y="0"/>
                </a:lnTo>
                <a:lnTo>
                  <a:pt x="398330" y="2623"/>
                </a:lnTo>
                <a:lnTo>
                  <a:pt x="351139" y="10310"/>
                </a:lnTo>
                <a:lnTo>
                  <a:pt x="305740" y="22790"/>
                </a:lnTo>
                <a:lnTo>
                  <a:pt x="262406" y="39789"/>
                </a:lnTo>
                <a:lnTo>
                  <a:pt x="221410" y="61034"/>
                </a:lnTo>
                <a:lnTo>
                  <a:pt x="183024" y="86252"/>
                </a:lnTo>
                <a:lnTo>
                  <a:pt x="147520" y="115172"/>
                </a:lnTo>
                <a:lnTo>
                  <a:pt x="115172" y="147520"/>
                </a:lnTo>
                <a:lnTo>
                  <a:pt x="86252" y="183024"/>
                </a:lnTo>
                <a:lnTo>
                  <a:pt x="61034" y="221410"/>
                </a:lnTo>
                <a:lnTo>
                  <a:pt x="39789" y="262407"/>
                </a:lnTo>
                <a:lnTo>
                  <a:pt x="22790" y="305741"/>
                </a:lnTo>
                <a:lnTo>
                  <a:pt x="10310" y="351140"/>
                </a:lnTo>
                <a:lnTo>
                  <a:pt x="2623" y="398331"/>
                </a:lnTo>
                <a:lnTo>
                  <a:pt x="0" y="447041"/>
                </a:lnTo>
                <a:lnTo>
                  <a:pt x="0" y="2235152"/>
                </a:lnTo>
                <a:lnTo>
                  <a:pt x="2623" y="2283862"/>
                </a:lnTo>
                <a:lnTo>
                  <a:pt x="10310" y="2331053"/>
                </a:lnTo>
                <a:lnTo>
                  <a:pt x="22790" y="2376452"/>
                </a:lnTo>
                <a:lnTo>
                  <a:pt x="39789" y="2419786"/>
                </a:lnTo>
                <a:lnTo>
                  <a:pt x="61034" y="2460782"/>
                </a:lnTo>
                <a:lnTo>
                  <a:pt x="86252" y="2499169"/>
                </a:lnTo>
                <a:lnTo>
                  <a:pt x="115172" y="2534672"/>
                </a:lnTo>
                <a:lnTo>
                  <a:pt x="147520" y="2567020"/>
                </a:lnTo>
                <a:lnTo>
                  <a:pt x="183024" y="2595940"/>
                </a:lnTo>
                <a:lnTo>
                  <a:pt x="221410" y="2621159"/>
                </a:lnTo>
                <a:lnTo>
                  <a:pt x="262406" y="2642404"/>
                </a:lnTo>
                <a:lnTo>
                  <a:pt x="305740" y="2659403"/>
                </a:lnTo>
                <a:lnTo>
                  <a:pt x="351139" y="2671882"/>
                </a:lnTo>
                <a:lnTo>
                  <a:pt x="398330" y="2679570"/>
                </a:lnTo>
                <a:lnTo>
                  <a:pt x="447039" y="2682193"/>
                </a:lnTo>
                <a:lnTo>
                  <a:pt x="2359200" y="2682193"/>
                </a:lnTo>
                <a:lnTo>
                  <a:pt x="2407910" y="2679570"/>
                </a:lnTo>
                <a:lnTo>
                  <a:pt x="2455101" y="2671882"/>
                </a:lnTo>
                <a:lnTo>
                  <a:pt x="2500499" y="2659403"/>
                </a:lnTo>
                <a:lnTo>
                  <a:pt x="2543834" y="2642404"/>
                </a:lnTo>
                <a:lnTo>
                  <a:pt x="2584830" y="2621159"/>
                </a:lnTo>
                <a:lnTo>
                  <a:pt x="2623217" y="2595940"/>
                </a:lnTo>
                <a:lnTo>
                  <a:pt x="2658720" y="2567020"/>
                </a:lnTo>
                <a:lnTo>
                  <a:pt x="2691068" y="2534672"/>
                </a:lnTo>
                <a:lnTo>
                  <a:pt x="2719988" y="2499169"/>
                </a:lnTo>
                <a:lnTo>
                  <a:pt x="2745207" y="2460782"/>
                </a:lnTo>
                <a:lnTo>
                  <a:pt x="2766452" y="2419786"/>
                </a:lnTo>
                <a:lnTo>
                  <a:pt x="2783451" y="2376452"/>
                </a:lnTo>
                <a:lnTo>
                  <a:pt x="2795930" y="2331053"/>
                </a:lnTo>
                <a:lnTo>
                  <a:pt x="2803618" y="2283862"/>
                </a:lnTo>
                <a:lnTo>
                  <a:pt x="2806241" y="2235152"/>
                </a:lnTo>
                <a:lnTo>
                  <a:pt x="2806241" y="447041"/>
                </a:lnTo>
                <a:lnTo>
                  <a:pt x="2803618" y="398331"/>
                </a:lnTo>
                <a:lnTo>
                  <a:pt x="2795930" y="351140"/>
                </a:lnTo>
                <a:lnTo>
                  <a:pt x="2783451" y="305741"/>
                </a:lnTo>
                <a:lnTo>
                  <a:pt x="2766452" y="262407"/>
                </a:lnTo>
                <a:lnTo>
                  <a:pt x="2745207" y="221410"/>
                </a:lnTo>
                <a:lnTo>
                  <a:pt x="2719988" y="183024"/>
                </a:lnTo>
                <a:lnTo>
                  <a:pt x="2691068" y="147520"/>
                </a:lnTo>
                <a:lnTo>
                  <a:pt x="2658720" y="115172"/>
                </a:lnTo>
                <a:lnTo>
                  <a:pt x="2623217" y="86252"/>
                </a:lnTo>
                <a:lnTo>
                  <a:pt x="2584830" y="61034"/>
                </a:lnTo>
                <a:lnTo>
                  <a:pt x="2543834" y="39789"/>
                </a:lnTo>
                <a:lnTo>
                  <a:pt x="2500499" y="22790"/>
                </a:lnTo>
                <a:lnTo>
                  <a:pt x="2455101" y="10310"/>
                </a:lnTo>
                <a:lnTo>
                  <a:pt x="2407910" y="2623"/>
                </a:lnTo>
                <a:lnTo>
                  <a:pt x="2359200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3910557" y="266594"/>
            <a:ext cx="2940050" cy="3794125"/>
            <a:chOff x="3910557" y="266594"/>
            <a:chExt cx="2940050" cy="3794125"/>
          </a:xfrm>
        </p:grpSpPr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96105" y="2108942"/>
              <a:ext cx="774700" cy="774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6934" y="2087575"/>
              <a:ext cx="870867" cy="87086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62175" y="1189178"/>
              <a:ext cx="462080" cy="51734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22935" y="266594"/>
              <a:ext cx="656410" cy="45032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80280" y="973315"/>
              <a:ext cx="1776095" cy="1553210"/>
            </a:xfrm>
            <a:custGeom>
              <a:avLst/>
              <a:gdLst/>
              <a:ahLst/>
              <a:cxnLst/>
              <a:rect l="l" t="t" r="r" b="b"/>
              <a:pathLst>
                <a:path w="1776095" h="1553210">
                  <a:moveTo>
                    <a:pt x="1076655" y="1546529"/>
                  </a:moveTo>
                  <a:lnTo>
                    <a:pt x="1024102" y="1546529"/>
                  </a:lnTo>
                  <a:lnTo>
                    <a:pt x="1024102" y="1333576"/>
                  </a:lnTo>
                  <a:lnTo>
                    <a:pt x="1024102" y="1330401"/>
                  </a:lnTo>
                  <a:lnTo>
                    <a:pt x="1024102" y="1327226"/>
                  </a:lnTo>
                  <a:lnTo>
                    <a:pt x="418846" y="1327226"/>
                  </a:lnTo>
                  <a:lnTo>
                    <a:pt x="418846" y="1292301"/>
                  </a:lnTo>
                  <a:lnTo>
                    <a:pt x="342646" y="1330401"/>
                  </a:lnTo>
                  <a:lnTo>
                    <a:pt x="418846" y="1368501"/>
                  </a:lnTo>
                  <a:lnTo>
                    <a:pt x="418846" y="1333576"/>
                  </a:lnTo>
                  <a:lnTo>
                    <a:pt x="1017752" y="1333576"/>
                  </a:lnTo>
                  <a:lnTo>
                    <a:pt x="1017752" y="1552879"/>
                  </a:lnTo>
                  <a:lnTo>
                    <a:pt x="1076655" y="1552879"/>
                  </a:lnTo>
                  <a:lnTo>
                    <a:pt x="1076655" y="1549704"/>
                  </a:lnTo>
                  <a:lnTo>
                    <a:pt x="1076655" y="1546529"/>
                  </a:lnTo>
                  <a:close/>
                </a:path>
                <a:path w="1776095" h="1553210">
                  <a:moveTo>
                    <a:pt x="1316101" y="172859"/>
                  </a:moveTo>
                  <a:lnTo>
                    <a:pt x="681964" y="172859"/>
                  </a:lnTo>
                  <a:lnTo>
                    <a:pt x="681964" y="76200"/>
                  </a:lnTo>
                  <a:lnTo>
                    <a:pt x="716889" y="76200"/>
                  </a:lnTo>
                  <a:lnTo>
                    <a:pt x="710539" y="63500"/>
                  </a:lnTo>
                  <a:lnTo>
                    <a:pt x="678789" y="0"/>
                  </a:lnTo>
                  <a:lnTo>
                    <a:pt x="640689" y="76200"/>
                  </a:lnTo>
                  <a:lnTo>
                    <a:pt x="675614" y="76200"/>
                  </a:lnTo>
                  <a:lnTo>
                    <a:pt x="675614" y="179209"/>
                  </a:lnTo>
                  <a:lnTo>
                    <a:pt x="675614" y="564642"/>
                  </a:lnTo>
                  <a:lnTo>
                    <a:pt x="0" y="564642"/>
                  </a:lnTo>
                  <a:lnTo>
                    <a:pt x="0" y="1135634"/>
                  </a:lnTo>
                  <a:lnTo>
                    <a:pt x="6350" y="1135634"/>
                  </a:lnTo>
                  <a:lnTo>
                    <a:pt x="6350" y="570992"/>
                  </a:lnTo>
                  <a:lnTo>
                    <a:pt x="681964" y="570992"/>
                  </a:lnTo>
                  <a:lnTo>
                    <a:pt x="681964" y="564642"/>
                  </a:lnTo>
                  <a:lnTo>
                    <a:pt x="681964" y="179209"/>
                  </a:lnTo>
                  <a:lnTo>
                    <a:pt x="1309751" y="179209"/>
                  </a:lnTo>
                  <a:lnTo>
                    <a:pt x="1309751" y="215874"/>
                  </a:lnTo>
                  <a:lnTo>
                    <a:pt x="1316101" y="215874"/>
                  </a:lnTo>
                  <a:lnTo>
                    <a:pt x="1316101" y="179209"/>
                  </a:lnTo>
                  <a:lnTo>
                    <a:pt x="1316101" y="172859"/>
                  </a:lnTo>
                  <a:close/>
                </a:path>
                <a:path w="1776095" h="1553210">
                  <a:moveTo>
                    <a:pt x="1775752" y="471360"/>
                  </a:moveTo>
                  <a:lnTo>
                    <a:pt x="1620164" y="471360"/>
                  </a:lnTo>
                  <a:lnTo>
                    <a:pt x="1620164" y="436435"/>
                  </a:lnTo>
                  <a:lnTo>
                    <a:pt x="1543964" y="474535"/>
                  </a:lnTo>
                  <a:lnTo>
                    <a:pt x="1620164" y="512635"/>
                  </a:lnTo>
                  <a:lnTo>
                    <a:pt x="1620164" y="477710"/>
                  </a:lnTo>
                  <a:lnTo>
                    <a:pt x="1769402" y="477710"/>
                  </a:lnTo>
                  <a:lnTo>
                    <a:pt x="1769402" y="920559"/>
                  </a:lnTo>
                  <a:lnTo>
                    <a:pt x="1508912" y="920559"/>
                  </a:lnTo>
                  <a:lnTo>
                    <a:pt x="1508912" y="1114259"/>
                  </a:lnTo>
                  <a:lnTo>
                    <a:pt x="1515262" y="1114259"/>
                  </a:lnTo>
                  <a:lnTo>
                    <a:pt x="1515262" y="926909"/>
                  </a:lnTo>
                  <a:lnTo>
                    <a:pt x="1775752" y="926909"/>
                  </a:lnTo>
                  <a:lnTo>
                    <a:pt x="1775752" y="920559"/>
                  </a:lnTo>
                  <a:lnTo>
                    <a:pt x="1775752" y="477710"/>
                  </a:lnTo>
                  <a:lnTo>
                    <a:pt x="1775752" y="474535"/>
                  </a:lnTo>
                  <a:lnTo>
                    <a:pt x="1775752" y="4713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66381" y="2374125"/>
              <a:ext cx="345917" cy="1048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04106" y="2513825"/>
              <a:ext cx="470398" cy="10492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15968" y="2654393"/>
              <a:ext cx="645866" cy="8259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673727" y="688055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5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41512" y="398047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60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8778" y="3360798"/>
              <a:ext cx="699845" cy="69984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7016" y="3402293"/>
              <a:ext cx="626964" cy="62696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77491" y="3325507"/>
              <a:ext cx="48121" cy="604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80864" y="3325507"/>
              <a:ext cx="10231" cy="577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42584" y="3324639"/>
              <a:ext cx="98263" cy="6132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07219" y="3324639"/>
              <a:ext cx="55811" cy="6132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77231" y="3324639"/>
              <a:ext cx="50880" cy="6132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09439" y="3324639"/>
              <a:ext cx="112687" cy="8278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36502" y="3324639"/>
              <a:ext cx="24494" cy="5860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2393" y="3324639"/>
              <a:ext cx="45826" cy="6132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62831" y="3324639"/>
              <a:ext cx="45826" cy="613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65014" y="3324639"/>
              <a:ext cx="82784" cy="5860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93552" y="3324639"/>
              <a:ext cx="24494" cy="5860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60202" y="3324639"/>
              <a:ext cx="118578" cy="8074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26939" y="3310562"/>
              <a:ext cx="71424" cy="741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52252" y="3324639"/>
              <a:ext cx="24494" cy="5860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92981" y="3324639"/>
              <a:ext cx="50880" cy="6132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26814" y="3324639"/>
              <a:ext cx="142408" cy="8074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16557" y="3310562"/>
              <a:ext cx="92348" cy="7540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40420" y="3310562"/>
              <a:ext cx="24556" cy="741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62904" y="3304547"/>
              <a:ext cx="49300" cy="7863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44452" y="3298408"/>
              <a:ext cx="48058" cy="8483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15181" y="3293633"/>
              <a:ext cx="137206" cy="10610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894046" y="2659811"/>
              <a:ext cx="1002030" cy="558165"/>
            </a:xfrm>
            <a:custGeom>
              <a:avLst/>
              <a:gdLst/>
              <a:ahLst/>
              <a:cxnLst/>
              <a:rect l="l" t="t" r="r" b="b"/>
              <a:pathLst>
                <a:path w="1002029" h="558164">
                  <a:moveTo>
                    <a:pt x="491324" y="129184"/>
                  </a:moveTo>
                  <a:lnTo>
                    <a:pt x="76200" y="129184"/>
                  </a:lnTo>
                  <a:lnTo>
                    <a:pt x="76200" y="94259"/>
                  </a:lnTo>
                  <a:lnTo>
                    <a:pt x="0" y="132359"/>
                  </a:lnTo>
                  <a:lnTo>
                    <a:pt x="76200" y="170459"/>
                  </a:lnTo>
                  <a:lnTo>
                    <a:pt x="76200" y="135534"/>
                  </a:lnTo>
                  <a:lnTo>
                    <a:pt x="484974" y="135534"/>
                  </a:lnTo>
                  <a:lnTo>
                    <a:pt x="484974" y="558012"/>
                  </a:lnTo>
                  <a:lnTo>
                    <a:pt x="489927" y="558012"/>
                  </a:lnTo>
                  <a:lnTo>
                    <a:pt x="489927" y="553440"/>
                  </a:lnTo>
                  <a:lnTo>
                    <a:pt x="491324" y="554837"/>
                  </a:lnTo>
                  <a:lnTo>
                    <a:pt x="491324" y="551662"/>
                  </a:lnTo>
                  <a:lnTo>
                    <a:pt x="491324" y="135534"/>
                  </a:lnTo>
                  <a:lnTo>
                    <a:pt x="491324" y="132359"/>
                  </a:lnTo>
                  <a:lnTo>
                    <a:pt x="491324" y="129184"/>
                  </a:lnTo>
                  <a:close/>
                </a:path>
                <a:path w="1002029" h="558164">
                  <a:moveTo>
                    <a:pt x="1001928" y="76200"/>
                  </a:moveTo>
                  <a:lnTo>
                    <a:pt x="995578" y="63500"/>
                  </a:lnTo>
                  <a:lnTo>
                    <a:pt x="963828" y="0"/>
                  </a:lnTo>
                  <a:lnTo>
                    <a:pt x="925728" y="76200"/>
                  </a:lnTo>
                  <a:lnTo>
                    <a:pt x="960653" y="76200"/>
                  </a:lnTo>
                  <a:lnTo>
                    <a:pt x="960653" y="273837"/>
                  </a:lnTo>
                  <a:lnTo>
                    <a:pt x="589381" y="273837"/>
                  </a:lnTo>
                  <a:lnTo>
                    <a:pt x="589381" y="554024"/>
                  </a:lnTo>
                  <a:lnTo>
                    <a:pt x="595731" y="554024"/>
                  </a:lnTo>
                  <a:lnTo>
                    <a:pt x="595731" y="280187"/>
                  </a:lnTo>
                  <a:lnTo>
                    <a:pt x="967003" y="280187"/>
                  </a:lnTo>
                  <a:lnTo>
                    <a:pt x="967003" y="273837"/>
                  </a:lnTo>
                  <a:lnTo>
                    <a:pt x="967003" y="76200"/>
                  </a:lnTo>
                  <a:lnTo>
                    <a:pt x="1001928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20082" y="1569248"/>
              <a:ext cx="1262380" cy="1827530"/>
            </a:xfrm>
            <a:custGeom>
              <a:avLst/>
              <a:gdLst/>
              <a:ahLst/>
              <a:cxnLst/>
              <a:rect l="l" t="t" r="r" b="b"/>
              <a:pathLst>
                <a:path w="1262379" h="1827529">
                  <a:moveTo>
                    <a:pt x="0" y="913641"/>
                  </a:moveTo>
                  <a:lnTo>
                    <a:pt x="1151" y="857985"/>
                  </a:lnTo>
                  <a:lnTo>
                    <a:pt x="4561" y="803210"/>
                  </a:lnTo>
                  <a:lnTo>
                    <a:pt x="10164" y="749413"/>
                  </a:lnTo>
                  <a:lnTo>
                    <a:pt x="17894" y="696689"/>
                  </a:lnTo>
                  <a:lnTo>
                    <a:pt x="27685" y="645133"/>
                  </a:lnTo>
                  <a:lnTo>
                    <a:pt x="39470" y="594842"/>
                  </a:lnTo>
                  <a:lnTo>
                    <a:pt x="53185" y="545910"/>
                  </a:lnTo>
                  <a:lnTo>
                    <a:pt x="68762" y="498434"/>
                  </a:lnTo>
                  <a:lnTo>
                    <a:pt x="86136" y="452509"/>
                  </a:lnTo>
                  <a:lnTo>
                    <a:pt x="105241" y="408230"/>
                  </a:lnTo>
                  <a:lnTo>
                    <a:pt x="126011" y="365693"/>
                  </a:lnTo>
                  <a:lnTo>
                    <a:pt x="148379" y="324993"/>
                  </a:lnTo>
                  <a:lnTo>
                    <a:pt x="172281" y="286227"/>
                  </a:lnTo>
                  <a:lnTo>
                    <a:pt x="197649" y="249490"/>
                  </a:lnTo>
                  <a:lnTo>
                    <a:pt x="224419" y="214877"/>
                  </a:lnTo>
                  <a:lnTo>
                    <a:pt x="252523" y="182483"/>
                  </a:lnTo>
                  <a:lnTo>
                    <a:pt x="281896" y="152405"/>
                  </a:lnTo>
                  <a:lnTo>
                    <a:pt x="312472" y="124738"/>
                  </a:lnTo>
                  <a:lnTo>
                    <a:pt x="344185" y="99578"/>
                  </a:lnTo>
                  <a:lnTo>
                    <a:pt x="376969" y="77020"/>
                  </a:lnTo>
                  <a:lnTo>
                    <a:pt x="410758" y="57159"/>
                  </a:lnTo>
                  <a:lnTo>
                    <a:pt x="445486" y="40092"/>
                  </a:lnTo>
                  <a:lnTo>
                    <a:pt x="481087" y="25914"/>
                  </a:lnTo>
                  <a:lnTo>
                    <a:pt x="554644" y="6605"/>
                  </a:lnTo>
                  <a:lnTo>
                    <a:pt x="592467" y="1667"/>
                  </a:lnTo>
                  <a:lnTo>
                    <a:pt x="630900" y="0"/>
                  </a:lnTo>
                  <a:lnTo>
                    <a:pt x="669333" y="1667"/>
                  </a:lnTo>
                  <a:lnTo>
                    <a:pt x="707156" y="6605"/>
                  </a:lnTo>
                  <a:lnTo>
                    <a:pt x="780713" y="25914"/>
                  </a:lnTo>
                  <a:lnTo>
                    <a:pt x="816314" y="40092"/>
                  </a:lnTo>
                  <a:lnTo>
                    <a:pt x="851042" y="57159"/>
                  </a:lnTo>
                  <a:lnTo>
                    <a:pt x="884831" y="77020"/>
                  </a:lnTo>
                  <a:lnTo>
                    <a:pt x="917615" y="99578"/>
                  </a:lnTo>
                  <a:lnTo>
                    <a:pt x="949328" y="124738"/>
                  </a:lnTo>
                  <a:lnTo>
                    <a:pt x="979904" y="152405"/>
                  </a:lnTo>
                  <a:lnTo>
                    <a:pt x="1009277" y="182483"/>
                  </a:lnTo>
                  <a:lnTo>
                    <a:pt x="1037381" y="214877"/>
                  </a:lnTo>
                  <a:lnTo>
                    <a:pt x="1064151" y="249490"/>
                  </a:lnTo>
                  <a:lnTo>
                    <a:pt x="1089519" y="286227"/>
                  </a:lnTo>
                  <a:lnTo>
                    <a:pt x="1113421" y="324993"/>
                  </a:lnTo>
                  <a:lnTo>
                    <a:pt x="1135789" y="365693"/>
                  </a:lnTo>
                  <a:lnTo>
                    <a:pt x="1156559" y="408230"/>
                  </a:lnTo>
                  <a:lnTo>
                    <a:pt x="1175664" y="452509"/>
                  </a:lnTo>
                  <a:lnTo>
                    <a:pt x="1193038" y="498434"/>
                  </a:lnTo>
                  <a:lnTo>
                    <a:pt x="1208615" y="545910"/>
                  </a:lnTo>
                  <a:lnTo>
                    <a:pt x="1222330" y="594842"/>
                  </a:lnTo>
                  <a:lnTo>
                    <a:pt x="1234115" y="645133"/>
                  </a:lnTo>
                  <a:lnTo>
                    <a:pt x="1243906" y="696689"/>
                  </a:lnTo>
                  <a:lnTo>
                    <a:pt x="1251636" y="749413"/>
                  </a:lnTo>
                  <a:lnTo>
                    <a:pt x="1257239" y="803210"/>
                  </a:lnTo>
                  <a:lnTo>
                    <a:pt x="1260649" y="857985"/>
                  </a:lnTo>
                  <a:lnTo>
                    <a:pt x="1261801" y="913641"/>
                  </a:lnTo>
                  <a:lnTo>
                    <a:pt x="1260649" y="969298"/>
                  </a:lnTo>
                  <a:lnTo>
                    <a:pt x="1257239" y="1024072"/>
                  </a:lnTo>
                  <a:lnTo>
                    <a:pt x="1251636" y="1077869"/>
                  </a:lnTo>
                  <a:lnTo>
                    <a:pt x="1243906" y="1130593"/>
                  </a:lnTo>
                  <a:lnTo>
                    <a:pt x="1234115" y="1182149"/>
                  </a:lnTo>
                  <a:lnTo>
                    <a:pt x="1222330" y="1232440"/>
                  </a:lnTo>
                  <a:lnTo>
                    <a:pt x="1208615" y="1281372"/>
                  </a:lnTo>
                  <a:lnTo>
                    <a:pt x="1193038" y="1328848"/>
                  </a:lnTo>
                  <a:lnTo>
                    <a:pt x="1175664" y="1374773"/>
                  </a:lnTo>
                  <a:lnTo>
                    <a:pt x="1156559" y="1419052"/>
                  </a:lnTo>
                  <a:lnTo>
                    <a:pt x="1135789" y="1461589"/>
                  </a:lnTo>
                  <a:lnTo>
                    <a:pt x="1113421" y="1502289"/>
                  </a:lnTo>
                  <a:lnTo>
                    <a:pt x="1089519" y="1541055"/>
                  </a:lnTo>
                  <a:lnTo>
                    <a:pt x="1064151" y="1577792"/>
                  </a:lnTo>
                  <a:lnTo>
                    <a:pt x="1037381" y="1612406"/>
                  </a:lnTo>
                  <a:lnTo>
                    <a:pt x="1009277" y="1644799"/>
                  </a:lnTo>
                  <a:lnTo>
                    <a:pt x="979904" y="1674877"/>
                  </a:lnTo>
                  <a:lnTo>
                    <a:pt x="949328" y="1702544"/>
                  </a:lnTo>
                  <a:lnTo>
                    <a:pt x="917615" y="1727704"/>
                  </a:lnTo>
                  <a:lnTo>
                    <a:pt x="884831" y="1750262"/>
                  </a:lnTo>
                  <a:lnTo>
                    <a:pt x="851042" y="1770123"/>
                  </a:lnTo>
                  <a:lnTo>
                    <a:pt x="816314" y="1787190"/>
                  </a:lnTo>
                  <a:lnTo>
                    <a:pt x="780713" y="1801369"/>
                  </a:lnTo>
                  <a:lnTo>
                    <a:pt x="707156" y="1820677"/>
                  </a:lnTo>
                  <a:lnTo>
                    <a:pt x="669333" y="1825615"/>
                  </a:lnTo>
                  <a:lnTo>
                    <a:pt x="630900" y="1827283"/>
                  </a:lnTo>
                  <a:lnTo>
                    <a:pt x="592467" y="1825615"/>
                  </a:lnTo>
                  <a:lnTo>
                    <a:pt x="554644" y="1820677"/>
                  </a:lnTo>
                  <a:lnTo>
                    <a:pt x="481087" y="1801369"/>
                  </a:lnTo>
                  <a:lnTo>
                    <a:pt x="445486" y="1787190"/>
                  </a:lnTo>
                  <a:lnTo>
                    <a:pt x="410758" y="1770123"/>
                  </a:lnTo>
                  <a:lnTo>
                    <a:pt x="376969" y="1750262"/>
                  </a:lnTo>
                  <a:lnTo>
                    <a:pt x="344185" y="1727704"/>
                  </a:lnTo>
                  <a:lnTo>
                    <a:pt x="312472" y="1702544"/>
                  </a:lnTo>
                  <a:lnTo>
                    <a:pt x="281896" y="1674877"/>
                  </a:lnTo>
                  <a:lnTo>
                    <a:pt x="252523" y="1644799"/>
                  </a:lnTo>
                  <a:lnTo>
                    <a:pt x="224419" y="1612406"/>
                  </a:lnTo>
                  <a:lnTo>
                    <a:pt x="197649" y="1577792"/>
                  </a:lnTo>
                  <a:lnTo>
                    <a:pt x="172281" y="1541055"/>
                  </a:lnTo>
                  <a:lnTo>
                    <a:pt x="148379" y="1502289"/>
                  </a:lnTo>
                  <a:lnTo>
                    <a:pt x="126011" y="1461589"/>
                  </a:lnTo>
                  <a:lnTo>
                    <a:pt x="105241" y="1419052"/>
                  </a:lnTo>
                  <a:lnTo>
                    <a:pt x="86136" y="1374773"/>
                  </a:lnTo>
                  <a:lnTo>
                    <a:pt x="68762" y="1328848"/>
                  </a:lnTo>
                  <a:lnTo>
                    <a:pt x="53185" y="1281372"/>
                  </a:lnTo>
                  <a:lnTo>
                    <a:pt x="39470" y="1232440"/>
                  </a:lnTo>
                  <a:lnTo>
                    <a:pt x="27685" y="1182149"/>
                  </a:lnTo>
                  <a:lnTo>
                    <a:pt x="17894" y="1130593"/>
                  </a:lnTo>
                  <a:lnTo>
                    <a:pt x="10164" y="1077869"/>
                  </a:lnTo>
                  <a:lnTo>
                    <a:pt x="4561" y="1024072"/>
                  </a:lnTo>
                  <a:lnTo>
                    <a:pt x="1151" y="969298"/>
                  </a:lnTo>
                  <a:lnTo>
                    <a:pt x="0" y="913641"/>
                  </a:lnTo>
                  <a:close/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51141" y="911561"/>
              <a:ext cx="1590040" cy="2336165"/>
            </a:xfrm>
            <a:custGeom>
              <a:avLst/>
              <a:gdLst/>
              <a:ahLst/>
              <a:cxnLst/>
              <a:rect l="l" t="t" r="r" b="b"/>
              <a:pathLst>
                <a:path w="1590040" h="2336165">
                  <a:moveTo>
                    <a:pt x="0" y="1168020"/>
                  </a:moveTo>
                  <a:lnTo>
                    <a:pt x="916" y="1111428"/>
                  </a:lnTo>
                  <a:lnTo>
                    <a:pt x="3637" y="1055531"/>
                  </a:lnTo>
                  <a:lnTo>
                    <a:pt x="8122" y="1000391"/>
                  </a:lnTo>
                  <a:lnTo>
                    <a:pt x="14329" y="946069"/>
                  </a:lnTo>
                  <a:lnTo>
                    <a:pt x="22216" y="892625"/>
                  </a:lnTo>
                  <a:lnTo>
                    <a:pt x="31742" y="840120"/>
                  </a:lnTo>
                  <a:lnTo>
                    <a:pt x="42864" y="788617"/>
                  </a:lnTo>
                  <a:lnTo>
                    <a:pt x="55542" y="738176"/>
                  </a:lnTo>
                  <a:lnTo>
                    <a:pt x="69734" y="688859"/>
                  </a:lnTo>
                  <a:lnTo>
                    <a:pt x="85398" y="640726"/>
                  </a:lnTo>
                  <a:lnTo>
                    <a:pt x="102492" y="593839"/>
                  </a:lnTo>
                  <a:lnTo>
                    <a:pt x="120975" y="548259"/>
                  </a:lnTo>
                  <a:lnTo>
                    <a:pt x="140805" y="504047"/>
                  </a:lnTo>
                  <a:lnTo>
                    <a:pt x="161940" y="461264"/>
                  </a:lnTo>
                  <a:lnTo>
                    <a:pt x="184340" y="419972"/>
                  </a:lnTo>
                  <a:lnTo>
                    <a:pt x="207962" y="380232"/>
                  </a:lnTo>
                  <a:lnTo>
                    <a:pt x="232764" y="342105"/>
                  </a:lnTo>
                  <a:lnTo>
                    <a:pt x="258705" y="305651"/>
                  </a:lnTo>
                  <a:lnTo>
                    <a:pt x="285744" y="270933"/>
                  </a:lnTo>
                  <a:lnTo>
                    <a:pt x="313839" y="238012"/>
                  </a:lnTo>
                  <a:lnTo>
                    <a:pt x="342948" y="206948"/>
                  </a:lnTo>
                  <a:lnTo>
                    <a:pt x="373029" y="177802"/>
                  </a:lnTo>
                  <a:lnTo>
                    <a:pt x="404041" y="150637"/>
                  </a:lnTo>
                  <a:lnTo>
                    <a:pt x="435943" y="125513"/>
                  </a:lnTo>
                  <a:lnTo>
                    <a:pt x="468692" y="102492"/>
                  </a:lnTo>
                  <a:lnTo>
                    <a:pt x="502247" y="81634"/>
                  </a:lnTo>
                  <a:lnTo>
                    <a:pt x="536566" y="63000"/>
                  </a:lnTo>
                  <a:lnTo>
                    <a:pt x="571608" y="46653"/>
                  </a:lnTo>
                  <a:lnTo>
                    <a:pt x="607331" y="32653"/>
                  </a:lnTo>
                  <a:lnTo>
                    <a:pt x="643694" y="21061"/>
                  </a:lnTo>
                  <a:lnTo>
                    <a:pt x="718171" y="5346"/>
                  </a:lnTo>
                  <a:lnTo>
                    <a:pt x="756203" y="1346"/>
                  </a:lnTo>
                  <a:lnTo>
                    <a:pt x="794707" y="0"/>
                  </a:lnTo>
                  <a:lnTo>
                    <a:pt x="833211" y="1346"/>
                  </a:lnTo>
                  <a:lnTo>
                    <a:pt x="871243" y="5346"/>
                  </a:lnTo>
                  <a:lnTo>
                    <a:pt x="945720" y="21061"/>
                  </a:lnTo>
                  <a:lnTo>
                    <a:pt x="982083" y="32653"/>
                  </a:lnTo>
                  <a:lnTo>
                    <a:pt x="1017806" y="46653"/>
                  </a:lnTo>
                  <a:lnTo>
                    <a:pt x="1052848" y="63000"/>
                  </a:lnTo>
                  <a:lnTo>
                    <a:pt x="1087167" y="81634"/>
                  </a:lnTo>
                  <a:lnTo>
                    <a:pt x="1120722" y="102492"/>
                  </a:lnTo>
                  <a:lnTo>
                    <a:pt x="1153471" y="125513"/>
                  </a:lnTo>
                  <a:lnTo>
                    <a:pt x="1185373" y="150637"/>
                  </a:lnTo>
                  <a:lnTo>
                    <a:pt x="1216385" y="177802"/>
                  </a:lnTo>
                  <a:lnTo>
                    <a:pt x="1246466" y="206948"/>
                  </a:lnTo>
                  <a:lnTo>
                    <a:pt x="1275575" y="238012"/>
                  </a:lnTo>
                  <a:lnTo>
                    <a:pt x="1303670" y="270933"/>
                  </a:lnTo>
                  <a:lnTo>
                    <a:pt x="1330708" y="305651"/>
                  </a:lnTo>
                  <a:lnTo>
                    <a:pt x="1356650" y="342105"/>
                  </a:lnTo>
                  <a:lnTo>
                    <a:pt x="1381452" y="380232"/>
                  </a:lnTo>
                  <a:lnTo>
                    <a:pt x="1405074" y="419972"/>
                  </a:lnTo>
                  <a:lnTo>
                    <a:pt x="1427474" y="461264"/>
                  </a:lnTo>
                  <a:lnTo>
                    <a:pt x="1448609" y="504047"/>
                  </a:lnTo>
                  <a:lnTo>
                    <a:pt x="1468439" y="548259"/>
                  </a:lnTo>
                  <a:lnTo>
                    <a:pt x="1486922" y="593839"/>
                  </a:lnTo>
                  <a:lnTo>
                    <a:pt x="1504016" y="640726"/>
                  </a:lnTo>
                  <a:lnTo>
                    <a:pt x="1519680" y="688859"/>
                  </a:lnTo>
                  <a:lnTo>
                    <a:pt x="1533872" y="738176"/>
                  </a:lnTo>
                  <a:lnTo>
                    <a:pt x="1546550" y="788617"/>
                  </a:lnTo>
                  <a:lnTo>
                    <a:pt x="1557672" y="840120"/>
                  </a:lnTo>
                  <a:lnTo>
                    <a:pt x="1567198" y="892625"/>
                  </a:lnTo>
                  <a:lnTo>
                    <a:pt x="1575085" y="946069"/>
                  </a:lnTo>
                  <a:lnTo>
                    <a:pt x="1581292" y="1000391"/>
                  </a:lnTo>
                  <a:lnTo>
                    <a:pt x="1585777" y="1055531"/>
                  </a:lnTo>
                  <a:lnTo>
                    <a:pt x="1588498" y="1111428"/>
                  </a:lnTo>
                  <a:lnTo>
                    <a:pt x="1589415" y="1168020"/>
                  </a:lnTo>
                  <a:lnTo>
                    <a:pt x="1588498" y="1224611"/>
                  </a:lnTo>
                  <a:lnTo>
                    <a:pt x="1585777" y="1280508"/>
                  </a:lnTo>
                  <a:lnTo>
                    <a:pt x="1581292" y="1335648"/>
                  </a:lnTo>
                  <a:lnTo>
                    <a:pt x="1575085" y="1389971"/>
                  </a:lnTo>
                  <a:lnTo>
                    <a:pt x="1567198" y="1443415"/>
                  </a:lnTo>
                  <a:lnTo>
                    <a:pt x="1557672" y="1495919"/>
                  </a:lnTo>
                  <a:lnTo>
                    <a:pt x="1546550" y="1547422"/>
                  </a:lnTo>
                  <a:lnTo>
                    <a:pt x="1533872" y="1597863"/>
                  </a:lnTo>
                  <a:lnTo>
                    <a:pt x="1519680" y="1647180"/>
                  </a:lnTo>
                  <a:lnTo>
                    <a:pt x="1504016" y="1695313"/>
                  </a:lnTo>
                  <a:lnTo>
                    <a:pt x="1486922" y="1742200"/>
                  </a:lnTo>
                  <a:lnTo>
                    <a:pt x="1468439" y="1787780"/>
                  </a:lnTo>
                  <a:lnTo>
                    <a:pt x="1448609" y="1831992"/>
                  </a:lnTo>
                  <a:lnTo>
                    <a:pt x="1427474" y="1874775"/>
                  </a:lnTo>
                  <a:lnTo>
                    <a:pt x="1405074" y="1916067"/>
                  </a:lnTo>
                  <a:lnTo>
                    <a:pt x="1381452" y="1955807"/>
                  </a:lnTo>
                  <a:lnTo>
                    <a:pt x="1356650" y="1993935"/>
                  </a:lnTo>
                  <a:lnTo>
                    <a:pt x="1330708" y="2030388"/>
                  </a:lnTo>
                  <a:lnTo>
                    <a:pt x="1303670" y="2065106"/>
                  </a:lnTo>
                  <a:lnTo>
                    <a:pt x="1275575" y="2098028"/>
                  </a:lnTo>
                  <a:lnTo>
                    <a:pt x="1246466" y="2129092"/>
                  </a:lnTo>
                  <a:lnTo>
                    <a:pt x="1216385" y="2158237"/>
                  </a:lnTo>
                  <a:lnTo>
                    <a:pt x="1185373" y="2185402"/>
                  </a:lnTo>
                  <a:lnTo>
                    <a:pt x="1153471" y="2210526"/>
                  </a:lnTo>
                  <a:lnTo>
                    <a:pt x="1120722" y="2233547"/>
                  </a:lnTo>
                  <a:lnTo>
                    <a:pt x="1087167" y="2254406"/>
                  </a:lnTo>
                  <a:lnTo>
                    <a:pt x="1052848" y="2273039"/>
                  </a:lnTo>
                  <a:lnTo>
                    <a:pt x="1017806" y="2289386"/>
                  </a:lnTo>
                  <a:lnTo>
                    <a:pt x="982083" y="2303386"/>
                  </a:lnTo>
                  <a:lnTo>
                    <a:pt x="945720" y="2314978"/>
                  </a:lnTo>
                  <a:lnTo>
                    <a:pt x="871243" y="2330693"/>
                  </a:lnTo>
                  <a:lnTo>
                    <a:pt x="833211" y="2334693"/>
                  </a:lnTo>
                  <a:lnTo>
                    <a:pt x="794707" y="2336040"/>
                  </a:lnTo>
                  <a:lnTo>
                    <a:pt x="756203" y="2334693"/>
                  </a:lnTo>
                  <a:lnTo>
                    <a:pt x="718171" y="2330693"/>
                  </a:lnTo>
                  <a:lnTo>
                    <a:pt x="643694" y="2314978"/>
                  </a:lnTo>
                  <a:lnTo>
                    <a:pt x="607331" y="2303386"/>
                  </a:lnTo>
                  <a:lnTo>
                    <a:pt x="571608" y="2289386"/>
                  </a:lnTo>
                  <a:lnTo>
                    <a:pt x="536566" y="2273039"/>
                  </a:lnTo>
                  <a:lnTo>
                    <a:pt x="502247" y="2254406"/>
                  </a:lnTo>
                  <a:lnTo>
                    <a:pt x="468692" y="2233547"/>
                  </a:lnTo>
                  <a:lnTo>
                    <a:pt x="435943" y="2210526"/>
                  </a:lnTo>
                  <a:lnTo>
                    <a:pt x="404041" y="2185402"/>
                  </a:lnTo>
                  <a:lnTo>
                    <a:pt x="373029" y="2158237"/>
                  </a:lnTo>
                  <a:lnTo>
                    <a:pt x="342948" y="2129092"/>
                  </a:lnTo>
                  <a:lnTo>
                    <a:pt x="313839" y="2098028"/>
                  </a:lnTo>
                  <a:lnTo>
                    <a:pt x="285744" y="2065106"/>
                  </a:lnTo>
                  <a:lnTo>
                    <a:pt x="258705" y="2030388"/>
                  </a:lnTo>
                  <a:lnTo>
                    <a:pt x="232764" y="1993935"/>
                  </a:lnTo>
                  <a:lnTo>
                    <a:pt x="207962" y="1955807"/>
                  </a:lnTo>
                  <a:lnTo>
                    <a:pt x="184340" y="1916067"/>
                  </a:lnTo>
                  <a:lnTo>
                    <a:pt x="161940" y="1874775"/>
                  </a:lnTo>
                  <a:lnTo>
                    <a:pt x="140805" y="1831992"/>
                  </a:lnTo>
                  <a:lnTo>
                    <a:pt x="120975" y="1787780"/>
                  </a:lnTo>
                  <a:lnTo>
                    <a:pt x="102492" y="1742200"/>
                  </a:lnTo>
                  <a:lnTo>
                    <a:pt x="85398" y="1695313"/>
                  </a:lnTo>
                  <a:lnTo>
                    <a:pt x="69734" y="1647180"/>
                  </a:lnTo>
                  <a:lnTo>
                    <a:pt x="55542" y="1597863"/>
                  </a:lnTo>
                  <a:lnTo>
                    <a:pt x="42864" y="1547422"/>
                  </a:lnTo>
                  <a:lnTo>
                    <a:pt x="31742" y="1495919"/>
                  </a:lnTo>
                  <a:lnTo>
                    <a:pt x="22216" y="1443415"/>
                  </a:lnTo>
                  <a:lnTo>
                    <a:pt x="14329" y="1389971"/>
                  </a:lnTo>
                  <a:lnTo>
                    <a:pt x="8122" y="1335648"/>
                  </a:lnTo>
                  <a:lnTo>
                    <a:pt x="3637" y="1280508"/>
                  </a:lnTo>
                  <a:lnTo>
                    <a:pt x="916" y="1224611"/>
                  </a:lnTo>
                  <a:lnTo>
                    <a:pt x="0" y="1168020"/>
                  </a:lnTo>
                  <a:close/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79043"/>
            <a:ext cx="9860280" cy="99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10"/>
              </a:lnSpc>
              <a:spcBef>
                <a:spcPts val="100"/>
              </a:spcBef>
            </a:pPr>
            <a:r>
              <a:rPr sz="4000" spc="-15" dirty="0"/>
              <a:t>Real-time </a:t>
            </a:r>
            <a:r>
              <a:rPr sz="4000" dirty="0"/>
              <a:t>analytics</a:t>
            </a:r>
            <a:r>
              <a:rPr sz="4000" spc="-5" dirty="0"/>
              <a:t> </a:t>
            </a:r>
            <a:r>
              <a:rPr sz="4000" dirty="0"/>
              <a:t>–</a:t>
            </a:r>
            <a:r>
              <a:rPr sz="4000" spc="-10" dirty="0"/>
              <a:t> </a:t>
            </a:r>
            <a:r>
              <a:rPr sz="4000" spc="-20" dirty="0"/>
              <a:t>persistence</a:t>
            </a:r>
            <a:r>
              <a:rPr sz="4000" spc="-15" dirty="0"/>
              <a:t> </a:t>
            </a:r>
            <a:r>
              <a:rPr sz="4000" spc="-5" dirty="0"/>
              <a:t>and</a:t>
            </a:r>
            <a:r>
              <a:rPr sz="4000" spc="-10" dirty="0"/>
              <a:t> </a:t>
            </a:r>
            <a:r>
              <a:rPr sz="4000" spc="-5" dirty="0"/>
              <a:t>serve</a:t>
            </a:r>
            <a:r>
              <a:rPr sz="4000" spc="-10" dirty="0"/>
              <a:t> </a:t>
            </a:r>
            <a:r>
              <a:rPr sz="4000" spc="-30" dirty="0"/>
              <a:t>layer</a:t>
            </a:r>
            <a:endParaRPr sz="4000"/>
          </a:p>
          <a:p>
            <a:pPr marL="12700">
              <a:lnSpc>
                <a:spcPts val="2910"/>
              </a:lnSpc>
            </a:pPr>
            <a:r>
              <a:rPr sz="2500" spc="-5" dirty="0">
                <a:solidFill>
                  <a:srgbClr val="737373"/>
                </a:solidFill>
              </a:rPr>
              <a:t>Fit</a:t>
            </a:r>
            <a:r>
              <a:rPr sz="2500" spc="-20" dirty="0">
                <a:solidFill>
                  <a:srgbClr val="737373"/>
                </a:solidFill>
              </a:rPr>
              <a:t> </a:t>
            </a:r>
            <a:r>
              <a:rPr sz="2500" spc="-25" dirty="0">
                <a:solidFill>
                  <a:srgbClr val="737373"/>
                </a:solidFill>
              </a:rPr>
              <a:t>for</a:t>
            </a:r>
            <a:r>
              <a:rPr sz="2500" spc="-20" dirty="0">
                <a:solidFill>
                  <a:srgbClr val="737373"/>
                </a:solidFill>
              </a:rPr>
              <a:t> </a:t>
            </a:r>
            <a:r>
              <a:rPr sz="2500" spc="-5" dirty="0">
                <a:solidFill>
                  <a:srgbClr val="737373"/>
                </a:solidFill>
              </a:rPr>
              <a:t>purpose</a:t>
            </a:r>
            <a:endParaRPr sz="2500"/>
          </a:p>
        </p:txBody>
      </p:sp>
      <p:grpSp>
        <p:nvGrpSpPr>
          <p:cNvPr id="4" name="object 4"/>
          <p:cNvGrpSpPr/>
          <p:nvPr/>
        </p:nvGrpSpPr>
        <p:grpSpPr>
          <a:xfrm>
            <a:off x="1146480" y="2342236"/>
            <a:ext cx="2578735" cy="2173605"/>
            <a:chOff x="1146480" y="2342236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8278" y="1845564"/>
            <a:ext cx="2439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35620" y="2459234"/>
            <a:ext cx="144780" cy="86360"/>
            <a:chOff x="6035620" y="2459234"/>
            <a:chExt cx="144780" cy="86360"/>
          </a:xfrm>
        </p:grpSpPr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34752" y="2459234"/>
              <a:ext cx="45520" cy="8403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5620" y="2459234"/>
              <a:ext cx="78135" cy="8586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4312608" y="2218702"/>
            <a:ext cx="2244090" cy="1088390"/>
            <a:chOff x="4312608" y="2218702"/>
            <a:chExt cx="2244090" cy="1088390"/>
          </a:xfrm>
        </p:grpSpPr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12608" y="2218702"/>
              <a:ext cx="2243895" cy="1596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80243" y="2459234"/>
              <a:ext cx="45520" cy="84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26976" y="2421902"/>
              <a:ext cx="132270" cy="12319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85819" y="2459234"/>
              <a:ext cx="71884" cy="858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97366" y="2459234"/>
              <a:ext cx="71884" cy="1151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16255" y="2439526"/>
              <a:ext cx="84286" cy="1048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7491" y="2459234"/>
              <a:ext cx="115900" cy="8403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63569" y="2459234"/>
              <a:ext cx="71884" cy="858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74657" y="2459234"/>
              <a:ext cx="67282" cy="840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83636" y="2459234"/>
              <a:ext cx="64157" cy="858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47645" y="2459234"/>
              <a:ext cx="115900" cy="840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85732" y="2459234"/>
              <a:ext cx="45520" cy="840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86600" y="2459234"/>
              <a:ext cx="78135" cy="8586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57032" y="2439526"/>
              <a:ext cx="47401" cy="1048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79929" y="2421902"/>
              <a:ext cx="103583" cy="12137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66681" y="2460449"/>
              <a:ext cx="14324" cy="8282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93573" y="2459408"/>
              <a:ext cx="72463" cy="1157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79086" y="2459234"/>
              <a:ext cx="71884" cy="858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07956" y="2459234"/>
              <a:ext cx="67282" cy="840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67119" y="2439526"/>
              <a:ext cx="111723" cy="10556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565581" y="2428240"/>
              <a:ext cx="16437" cy="1659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85116" y="2428240"/>
              <a:ext cx="16437" cy="1659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67811" y="2649734"/>
              <a:ext cx="108557" cy="84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91884" y="2649734"/>
              <a:ext cx="55128" cy="8586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66711" y="2618740"/>
              <a:ext cx="16437" cy="1659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38742" y="2650949"/>
              <a:ext cx="104749" cy="8345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56059" y="2649908"/>
              <a:ext cx="112643" cy="1157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70442" y="2649734"/>
              <a:ext cx="67282" cy="8403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84641" y="2649734"/>
              <a:ext cx="45520" cy="84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90532" y="2649734"/>
              <a:ext cx="71884" cy="8586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19814" y="2649734"/>
              <a:ext cx="55128" cy="8586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28067" y="2618740"/>
              <a:ext cx="16437" cy="1659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83711" y="2650949"/>
              <a:ext cx="14324" cy="8282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310603" y="2649908"/>
              <a:ext cx="72462" cy="1157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24986" y="2649734"/>
              <a:ext cx="67283" cy="8403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02748" y="2613011"/>
              <a:ext cx="96300" cy="12076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91101" y="2650949"/>
              <a:ext cx="67369" cy="8464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67053" y="2649734"/>
              <a:ext cx="78135" cy="858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78861" y="2649734"/>
              <a:ext cx="71884" cy="11511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85198" y="2649734"/>
              <a:ext cx="71884" cy="11511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15609" y="2649734"/>
              <a:ext cx="55128" cy="8586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782346" y="2649734"/>
              <a:ext cx="55128" cy="8586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66186" y="2630026"/>
              <a:ext cx="99677" cy="1048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15820" y="2802902"/>
              <a:ext cx="1690889" cy="15323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27576" y="2650949"/>
              <a:ext cx="67369" cy="8464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12037" y="2630026"/>
              <a:ext cx="47401" cy="10486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34348" y="2613011"/>
              <a:ext cx="71884" cy="12258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25978" y="2994011"/>
              <a:ext cx="2070013" cy="15253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17268" y="3184511"/>
              <a:ext cx="1422527" cy="122584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805756" y="1862456"/>
            <a:ext cx="6052820" cy="4395470"/>
            <a:chOff x="805756" y="1862456"/>
            <a:chExt cx="6052820" cy="4395470"/>
          </a:xfrm>
        </p:grpSpPr>
        <p:sp>
          <p:nvSpPr>
            <p:cNvPr id="85" name="object 85"/>
            <p:cNvSpPr/>
            <p:nvPr/>
          </p:nvSpPr>
          <p:spPr>
            <a:xfrm>
              <a:off x="805756" y="1862456"/>
              <a:ext cx="3125470" cy="2828925"/>
            </a:xfrm>
            <a:custGeom>
              <a:avLst/>
              <a:gdLst/>
              <a:ahLst/>
              <a:cxnLst/>
              <a:rect l="l" t="t" r="r" b="b"/>
              <a:pathLst>
                <a:path w="3125470" h="2828925">
                  <a:moveTo>
                    <a:pt x="2653716" y="0"/>
                  </a:moveTo>
                  <a:lnTo>
                    <a:pt x="471442" y="0"/>
                  </a:lnTo>
                  <a:lnTo>
                    <a:pt x="423240" y="2434"/>
                  </a:lnTo>
                  <a:lnTo>
                    <a:pt x="376430" y="9578"/>
                  </a:lnTo>
                  <a:lnTo>
                    <a:pt x="331250" y="21195"/>
                  </a:lnTo>
                  <a:lnTo>
                    <a:pt x="287936" y="37048"/>
                  </a:lnTo>
                  <a:lnTo>
                    <a:pt x="246725" y="56900"/>
                  </a:lnTo>
                  <a:lnTo>
                    <a:pt x="207854" y="80515"/>
                  </a:lnTo>
                  <a:lnTo>
                    <a:pt x="171561" y="107654"/>
                  </a:lnTo>
                  <a:lnTo>
                    <a:pt x="138082" y="138082"/>
                  </a:lnTo>
                  <a:lnTo>
                    <a:pt x="107654" y="171561"/>
                  </a:lnTo>
                  <a:lnTo>
                    <a:pt x="80515" y="207854"/>
                  </a:lnTo>
                  <a:lnTo>
                    <a:pt x="56900" y="246725"/>
                  </a:lnTo>
                  <a:lnTo>
                    <a:pt x="37048" y="287936"/>
                  </a:lnTo>
                  <a:lnTo>
                    <a:pt x="21195" y="331250"/>
                  </a:lnTo>
                  <a:lnTo>
                    <a:pt x="9578" y="376430"/>
                  </a:lnTo>
                  <a:lnTo>
                    <a:pt x="2434" y="423240"/>
                  </a:lnTo>
                  <a:lnTo>
                    <a:pt x="0" y="471443"/>
                  </a:lnTo>
                  <a:lnTo>
                    <a:pt x="0" y="2357166"/>
                  </a:lnTo>
                  <a:lnTo>
                    <a:pt x="2434" y="2405369"/>
                  </a:lnTo>
                  <a:lnTo>
                    <a:pt x="9578" y="2452179"/>
                  </a:lnTo>
                  <a:lnTo>
                    <a:pt x="21195" y="2497360"/>
                  </a:lnTo>
                  <a:lnTo>
                    <a:pt x="37048" y="2540674"/>
                  </a:lnTo>
                  <a:lnTo>
                    <a:pt x="56900" y="2581885"/>
                  </a:lnTo>
                  <a:lnTo>
                    <a:pt x="80515" y="2620756"/>
                  </a:lnTo>
                  <a:lnTo>
                    <a:pt x="107654" y="2657049"/>
                  </a:lnTo>
                  <a:lnTo>
                    <a:pt x="138082" y="2690528"/>
                  </a:lnTo>
                  <a:lnTo>
                    <a:pt x="171561" y="2720956"/>
                  </a:lnTo>
                  <a:lnTo>
                    <a:pt x="207854" y="2748096"/>
                  </a:lnTo>
                  <a:lnTo>
                    <a:pt x="246725" y="2771710"/>
                  </a:lnTo>
                  <a:lnTo>
                    <a:pt x="287936" y="2791562"/>
                  </a:lnTo>
                  <a:lnTo>
                    <a:pt x="331250" y="2807416"/>
                  </a:lnTo>
                  <a:lnTo>
                    <a:pt x="376430" y="2819033"/>
                  </a:lnTo>
                  <a:lnTo>
                    <a:pt x="423240" y="2826177"/>
                  </a:lnTo>
                  <a:lnTo>
                    <a:pt x="471442" y="2828611"/>
                  </a:lnTo>
                  <a:lnTo>
                    <a:pt x="2653716" y="2828611"/>
                  </a:lnTo>
                  <a:lnTo>
                    <a:pt x="2701918" y="2826177"/>
                  </a:lnTo>
                  <a:lnTo>
                    <a:pt x="2748728" y="2819033"/>
                  </a:lnTo>
                  <a:lnTo>
                    <a:pt x="2793909" y="2807416"/>
                  </a:lnTo>
                  <a:lnTo>
                    <a:pt x="2837223" y="2791562"/>
                  </a:lnTo>
                  <a:lnTo>
                    <a:pt x="2878434" y="2771710"/>
                  </a:lnTo>
                  <a:lnTo>
                    <a:pt x="2917304" y="2748096"/>
                  </a:lnTo>
                  <a:lnTo>
                    <a:pt x="2953598" y="2720956"/>
                  </a:lnTo>
                  <a:lnTo>
                    <a:pt x="2987077" y="2690528"/>
                  </a:lnTo>
                  <a:lnTo>
                    <a:pt x="3017504" y="2657049"/>
                  </a:lnTo>
                  <a:lnTo>
                    <a:pt x="3044644" y="2620756"/>
                  </a:lnTo>
                  <a:lnTo>
                    <a:pt x="3068259" y="2581885"/>
                  </a:lnTo>
                  <a:lnTo>
                    <a:pt x="3088111" y="2540674"/>
                  </a:lnTo>
                  <a:lnTo>
                    <a:pt x="3103964" y="2497360"/>
                  </a:lnTo>
                  <a:lnTo>
                    <a:pt x="3115581" y="2452179"/>
                  </a:lnTo>
                  <a:lnTo>
                    <a:pt x="3122725" y="2405369"/>
                  </a:lnTo>
                  <a:lnTo>
                    <a:pt x="3125159" y="2357166"/>
                  </a:lnTo>
                  <a:lnTo>
                    <a:pt x="3125159" y="471443"/>
                  </a:lnTo>
                  <a:lnTo>
                    <a:pt x="3122725" y="423240"/>
                  </a:lnTo>
                  <a:lnTo>
                    <a:pt x="3115581" y="376430"/>
                  </a:lnTo>
                  <a:lnTo>
                    <a:pt x="3103964" y="331250"/>
                  </a:lnTo>
                  <a:lnTo>
                    <a:pt x="3088111" y="287936"/>
                  </a:lnTo>
                  <a:lnTo>
                    <a:pt x="3068259" y="246725"/>
                  </a:lnTo>
                  <a:lnTo>
                    <a:pt x="3044644" y="207854"/>
                  </a:lnTo>
                  <a:lnTo>
                    <a:pt x="3017504" y="171561"/>
                  </a:lnTo>
                  <a:lnTo>
                    <a:pt x="2987077" y="138082"/>
                  </a:lnTo>
                  <a:lnTo>
                    <a:pt x="2953598" y="107654"/>
                  </a:lnTo>
                  <a:lnTo>
                    <a:pt x="2917304" y="80515"/>
                  </a:lnTo>
                  <a:lnTo>
                    <a:pt x="2878434" y="56900"/>
                  </a:lnTo>
                  <a:lnTo>
                    <a:pt x="2837223" y="37048"/>
                  </a:lnTo>
                  <a:lnTo>
                    <a:pt x="2793909" y="21195"/>
                  </a:lnTo>
                  <a:lnTo>
                    <a:pt x="2748728" y="9578"/>
                  </a:lnTo>
                  <a:lnTo>
                    <a:pt x="2701918" y="2434"/>
                  </a:lnTo>
                  <a:lnTo>
                    <a:pt x="2653716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900242" y="3428998"/>
              <a:ext cx="2957830" cy="2828925"/>
            </a:xfrm>
            <a:custGeom>
              <a:avLst/>
              <a:gdLst/>
              <a:ahLst/>
              <a:cxnLst/>
              <a:rect l="l" t="t" r="r" b="b"/>
              <a:pathLst>
                <a:path w="2957829" h="2828925">
                  <a:moveTo>
                    <a:pt x="2486310" y="0"/>
                  </a:moveTo>
                  <a:lnTo>
                    <a:pt x="471445" y="0"/>
                  </a:lnTo>
                  <a:lnTo>
                    <a:pt x="423242" y="2434"/>
                  </a:lnTo>
                  <a:lnTo>
                    <a:pt x="376432" y="9578"/>
                  </a:lnTo>
                  <a:lnTo>
                    <a:pt x="331251" y="21195"/>
                  </a:lnTo>
                  <a:lnTo>
                    <a:pt x="287937" y="37048"/>
                  </a:lnTo>
                  <a:lnTo>
                    <a:pt x="246726" y="56901"/>
                  </a:lnTo>
                  <a:lnTo>
                    <a:pt x="207855" y="80515"/>
                  </a:lnTo>
                  <a:lnTo>
                    <a:pt x="171562" y="107655"/>
                  </a:lnTo>
                  <a:lnTo>
                    <a:pt x="138082" y="138083"/>
                  </a:lnTo>
                  <a:lnTo>
                    <a:pt x="107655" y="171562"/>
                  </a:lnTo>
                  <a:lnTo>
                    <a:pt x="80515" y="207856"/>
                  </a:lnTo>
                  <a:lnTo>
                    <a:pt x="56900" y="246726"/>
                  </a:lnTo>
                  <a:lnTo>
                    <a:pt x="37048" y="287937"/>
                  </a:lnTo>
                  <a:lnTo>
                    <a:pt x="21195" y="331252"/>
                  </a:lnTo>
                  <a:lnTo>
                    <a:pt x="9578" y="376433"/>
                  </a:lnTo>
                  <a:lnTo>
                    <a:pt x="2434" y="423243"/>
                  </a:lnTo>
                  <a:lnTo>
                    <a:pt x="0" y="471445"/>
                  </a:lnTo>
                  <a:lnTo>
                    <a:pt x="0" y="2357165"/>
                  </a:lnTo>
                  <a:lnTo>
                    <a:pt x="2434" y="2405367"/>
                  </a:lnTo>
                  <a:lnTo>
                    <a:pt x="9578" y="2452177"/>
                  </a:lnTo>
                  <a:lnTo>
                    <a:pt x="21195" y="2497358"/>
                  </a:lnTo>
                  <a:lnTo>
                    <a:pt x="37048" y="2540673"/>
                  </a:lnTo>
                  <a:lnTo>
                    <a:pt x="56900" y="2581884"/>
                  </a:lnTo>
                  <a:lnTo>
                    <a:pt x="80515" y="2620754"/>
                  </a:lnTo>
                  <a:lnTo>
                    <a:pt x="107655" y="2657048"/>
                  </a:lnTo>
                  <a:lnTo>
                    <a:pt x="138082" y="2690527"/>
                  </a:lnTo>
                  <a:lnTo>
                    <a:pt x="171562" y="2720955"/>
                  </a:lnTo>
                  <a:lnTo>
                    <a:pt x="207855" y="2748095"/>
                  </a:lnTo>
                  <a:lnTo>
                    <a:pt x="246726" y="2771709"/>
                  </a:lnTo>
                  <a:lnTo>
                    <a:pt x="287937" y="2791562"/>
                  </a:lnTo>
                  <a:lnTo>
                    <a:pt x="331251" y="2807415"/>
                  </a:lnTo>
                  <a:lnTo>
                    <a:pt x="376432" y="2819032"/>
                  </a:lnTo>
                  <a:lnTo>
                    <a:pt x="423242" y="2826176"/>
                  </a:lnTo>
                  <a:lnTo>
                    <a:pt x="471445" y="2828610"/>
                  </a:lnTo>
                  <a:lnTo>
                    <a:pt x="2486310" y="2828610"/>
                  </a:lnTo>
                  <a:lnTo>
                    <a:pt x="2534513" y="2826176"/>
                  </a:lnTo>
                  <a:lnTo>
                    <a:pt x="2581323" y="2819032"/>
                  </a:lnTo>
                  <a:lnTo>
                    <a:pt x="2626504" y="2807415"/>
                  </a:lnTo>
                  <a:lnTo>
                    <a:pt x="2669818" y="2791562"/>
                  </a:lnTo>
                  <a:lnTo>
                    <a:pt x="2711029" y="2771709"/>
                  </a:lnTo>
                  <a:lnTo>
                    <a:pt x="2749900" y="2748095"/>
                  </a:lnTo>
                  <a:lnTo>
                    <a:pt x="2786193" y="2720955"/>
                  </a:lnTo>
                  <a:lnTo>
                    <a:pt x="2819672" y="2690527"/>
                  </a:lnTo>
                  <a:lnTo>
                    <a:pt x="2850100" y="2657048"/>
                  </a:lnTo>
                  <a:lnTo>
                    <a:pt x="2877240" y="2620754"/>
                  </a:lnTo>
                  <a:lnTo>
                    <a:pt x="2900855" y="2581884"/>
                  </a:lnTo>
                  <a:lnTo>
                    <a:pt x="2920707" y="2540673"/>
                  </a:lnTo>
                  <a:lnTo>
                    <a:pt x="2936561" y="2497358"/>
                  </a:lnTo>
                  <a:lnTo>
                    <a:pt x="2948178" y="2452177"/>
                  </a:lnTo>
                  <a:lnTo>
                    <a:pt x="2955322" y="2405367"/>
                  </a:lnTo>
                  <a:lnTo>
                    <a:pt x="2957756" y="2357165"/>
                  </a:lnTo>
                  <a:lnTo>
                    <a:pt x="2957756" y="471445"/>
                  </a:lnTo>
                  <a:lnTo>
                    <a:pt x="2955322" y="423243"/>
                  </a:lnTo>
                  <a:lnTo>
                    <a:pt x="2948178" y="376433"/>
                  </a:lnTo>
                  <a:lnTo>
                    <a:pt x="2936561" y="331252"/>
                  </a:lnTo>
                  <a:lnTo>
                    <a:pt x="2920707" y="287937"/>
                  </a:lnTo>
                  <a:lnTo>
                    <a:pt x="2900855" y="246726"/>
                  </a:lnTo>
                  <a:lnTo>
                    <a:pt x="2877240" y="207856"/>
                  </a:lnTo>
                  <a:lnTo>
                    <a:pt x="2850100" y="171562"/>
                  </a:lnTo>
                  <a:lnTo>
                    <a:pt x="2819672" y="138083"/>
                  </a:lnTo>
                  <a:lnTo>
                    <a:pt x="2786193" y="107655"/>
                  </a:lnTo>
                  <a:lnTo>
                    <a:pt x="2749900" y="80515"/>
                  </a:lnTo>
                  <a:lnTo>
                    <a:pt x="2711029" y="56901"/>
                  </a:lnTo>
                  <a:lnTo>
                    <a:pt x="2669818" y="37048"/>
                  </a:lnTo>
                  <a:lnTo>
                    <a:pt x="2626504" y="21195"/>
                  </a:lnTo>
                  <a:lnTo>
                    <a:pt x="2581323" y="9578"/>
                  </a:lnTo>
                  <a:lnTo>
                    <a:pt x="2534513" y="2434"/>
                  </a:lnTo>
                  <a:lnTo>
                    <a:pt x="2486310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9623128" y="1413949"/>
            <a:ext cx="1122045" cy="645160"/>
            <a:chOff x="9623128" y="1413949"/>
            <a:chExt cx="1122045" cy="645160"/>
          </a:xfrm>
        </p:grpSpPr>
        <p:sp>
          <p:nvSpPr>
            <p:cNvPr id="88" name="object 88"/>
            <p:cNvSpPr/>
            <p:nvPr/>
          </p:nvSpPr>
          <p:spPr>
            <a:xfrm>
              <a:off x="9667578" y="1748407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4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835361" y="1458399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60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5297" y="5842202"/>
            <a:ext cx="1708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Security</a:t>
            </a:r>
            <a:r>
              <a:rPr sz="1100" spc="5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and</a:t>
            </a:r>
            <a:r>
              <a:rPr sz="1100" spc="6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performance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8084" y="5842202"/>
            <a:ext cx="12827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Flexibility</a:t>
            </a:r>
            <a:r>
              <a:rPr sz="1100" spc="5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25" dirty="0">
                <a:solidFill>
                  <a:srgbClr val="282828"/>
                </a:solidFill>
                <a:latin typeface="Segoe UI Semilight"/>
                <a:cs typeface="Segoe UI Semilight"/>
              </a:rPr>
              <a:t>of</a:t>
            </a:r>
            <a:r>
              <a:rPr sz="1100" spc="8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choice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9266" y="5842202"/>
            <a:ext cx="2136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35" dirty="0">
                <a:solidFill>
                  <a:srgbClr val="282828"/>
                </a:solidFill>
                <a:latin typeface="Segoe UI Semilight"/>
                <a:cs typeface="Segoe UI Semilight"/>
              </a:rPr>
              <a:t>Reason</a:t>
            </a:r>
            <a:r>
              <a:rPr sz="1100" spc="6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5" dirty="0">
                <a:solidFill>
                  <a:srgbClr val="282828"/>
                </a:solidFill>
                <a:latin typeface="Segoe UI Semilight"/>
                <a:cs typeface="Segoe UI Semilight"/>
              </a:rPr>
              <a:t>over</a:t>
            </a:r>
            <a:r>
              <a:rPr sz="1100" spc="6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any</a:t>
            </a:r>
            <a:r>
              <a:rPr sz="1100" spc="6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5" dirty="0">
                <a:solidFill>
                  <a:srgbClr val="282828"/>
                </a:solidFill>
                <a:latin typeface="Segoe UI Semilight"/>
                <a:cs typeface="Segoe UI Semilight"/>
              </a:rPr>
              <a:t>data,</a:t>
            </a:r>
            <a:r>
              <a:rPr sz="1100" spc="8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anywhere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01239" y="1773935"/>
            <a:ext cx="7589520" cy="64135"/>
          </a:xfrm>
          <a:custGeom>
            <a:avLst/>
            <a:gdLst/>
            <a:ahLst/>
            <a:cxnLst/>
            <a:rect l="l" t="t" r="r" b="b"/>
            <a:pathLst>
              <a:path w="7589520" h="64135">
                <a:moveTo>
                  <a:pt x="0" y="0"/>
                </a:moveTo>
                <a:lnTo>
                  <a:pt x="422" y="24895"/>
                </a:lnTo>
                <a:lnTo>
                  <a:pt x="1571" y="45243"/>
                </a:lnTo>
                <a:lnTo>
                  <a:pt x="3268" y="58971"/>
                </a:lnTo>
                <a:lnTo>
                  <a:pt x="5334" y="64007"/>
                </a:lnTo>
                <a:lnTo>
                  <a:pt x="7584186" y="64007"/>
                </a:lnTo>
                <a:lnTo>
                  <a:pt x="7586251" y="58971"/>
                </a:lnTo>
                <a:lnTo>
                  <a:pt x="7587948" y="45243"/>
                </a:lnTo>
                <a:lnTo>
                  <a:pt x="7589097" y="24895"/>
                </a:lnTo>
                <a:lnTo>
                  <a:pt x="7589519" y="0"/>
                </a:lnTo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01239" y="5661659"/>
            <a:ext cx="7589520" cy="64135"/>
          </a:xfrm>
          <a:custGeom>
            <a:avLst/>
            <a:gdLst/>
            <a:ahLst/>
            <a:cxnLst/>
            <a:rect l="l" t="t" r="r" b="b"/>
            <a:pathLst>
              <a:path w="7589520" h="64135">
                <a:moveTo>
                  <a:pt x="0" y="64007"/>
                </a:moveTo>
                <a:lnTo>
                  <a:pt x="422" y="39090"/>
                </a:lnTo>
                <a:lnTo>
                  <a:pt x="1571" y="18744"/>
                </a:lnTo>
                <a:lnTo>
                  <a:pt x="3268" y="5028"/>
                </a:lnTo>
                <a:lnTo>
                  <a:pt x="5334" y="0"/>
                </a:lnTo>
                <a:lnTo>
                  <a:pt x="7584186" y="0"/>
                </a:lnTo>
                <a:lnTo>
                  <a:pt x="7586251" y="5028"/>
                </a:lnTo>
                <a:lnTo>
                  <a:pt x="7587948" y="18744"/>
                </a:lnTo>
                <a:lnTo>
                  <a:pt x="7589097" y="39090"/>
                </a:lnTo>
                <a:lnTo>
                  <a:pt x="7589519" y="64007"/>
                </a:lnTo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4119" y="4049013"/>
            <a:ext cx="1494155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Operational</a:t>
            </a:r>
            <a:r>
              <a:rPr sz="1100" spc="2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databases</a:t>
            </a:r>
            <a:endParaRPr sz="1100">
              <a:latin typeface="Segoe UI Semilight"/>
              <a:cs typeface="Segoe UI Semilight"/>
            </a:endParaRPr>
          </a:p>
          <a:p>
            <a:pPr marL="12700" marR="356870">
              <a:lnSpc>
                <a:spcPct val="179600"/>
              </a:lnSpc>
              <a:spcBef>
                <a:spcPts val="5"/>
              </a:spcBef>
            </a:pP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Data </a:t>
            </a:r>
            <a:r>
              <a:rPr sz="1100" spc="45" dirty="0">
                <a:solidFill>
                  <a:srgbClr val="282828"/>
                </a:solidFill>
                <a:latin typeface="Segoe UI Semilight"/>
                <a:cs typeface="Segoe UI Semilight"/>
              </a:rPr>
              <a:t>warehouses </a:t>
            </a:r>
            <a:r>
              <a:rPr sz="1100" spc="-29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Data</a:t>
            </a:r>
            <a:r>
              <a:rPr sz="1100" spc="9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Lakes</a:t>
            </a:r>
            <a:endParaRPr sz="1100">
              <a:latin typeface="Segoe UI Semilight"/>
              <a:cs typeface="Segoe UI Semi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0640" y="3057144"/>
            <a:ext cx="1950720" cy="264160"/>
            <a:chOff x="5120640" y="3057144"/>
            <a:chExt cx="1950720" cy="264160"/>
          </a:xfrm>
        </p:grpSpPr>
        <p:sp>
          <p:nvSpPr>
            <p:cNvPr id="9" name="object 9"/>
            <p:cNvSpPr/>
            <p:nvPr/>
          </p:nvSpPr>
          <p:spPr>
            <a:xfrm>
              <a:off x="5120640" y="3144012"/>
              <a:ext cx="1950720" cy="76200"/>
            </a:xfrm>
            <a:custGeom>
              <a:avLst/>
              <a:gdLst/>
              <a:ahLst/>
              <a:cxnLst/>
              <a:rect l="l" t="t" r="r" b="b"/>
              <a:pathLst>
                <a:path w="195072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950720" h="76200">
                  <a:moveTo>
                    <a:pt x="1874392" y="0"/>
                  </a:moveTo>
                  <a:lnTo>
                    <a:pt x="1874392" y="76200"/>
                  </a:lnTo>
                  <a:lnTo>
                    <a:pt x="1937892" y="44450"/>
                  </a:lnTo>
                  <a:lnTo>
                    <a:pt x="1887092" y="44450"/>
                  </a:lnTo>
                  <a:lnTo>
                    <a:pt x="1887092" y="31750"/>
                  </a:lnTo>
                  <a:lnTo>
                    <a:pt x="1937892" y="31750"/>
                  </a:lnTo>
                  <a:lnTo>
                    <a:pt x="1874392" y="0"/>
                  </a:lnTo>
                  <a:close/>
                </a:path>
                <a:path w="195072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950720" h="76200">
                  <a:moveTo>
                    <a:pt x="187439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874392" y="44450"/>
                  </a:lnTo>
                  <a:lnTo>
                    <a:pt x="1874392" y="31750"/>
                  </a:lnTo>
                  <a:close/>
                </a:path>
                <a:path w="1950720" h="76200">
                  <a:moveTo>
                    <a:pt x="1937892" y="31750"/>
                  </a:moveTo>
                  <a:lnTo>
                    <a:pt x="1887092" y="31750"/>
                  </a:lnTo>
                  <a:lnTo>
                    <a:pt x="1887092" y="44450"/>
                  </a:lnTo>
                  <a:lnTo>
                    <a:pt x="1937892" y="44450"/>
                  </a:lnTo>
                  <a:lnTo>
                    <a:pt x="1950592" y="38100"/>
                  </a:lnTo>
                  <a:lnTo>
                    <a:pt x="1937892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9844" y="3057144"/>
              <a:ext cx="972819" cy="264160"/>
            </a:xfrm>
            <a:custGeom>
              <a:avLst/>
              <a:gdLst/>
              <a:ahLst/>
              <a:cxnLst/>
              <a:rect l="l" t="t" r="r" b="b"/>
              <a:pathLst>
                <a:path w="972820" h="264160">
                  <a:moveTo>
                    <a:pt x="972311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972311" y="263651"/>
                  </a:lnTo>
                  <a:lnTo>
                    <a:pt x="9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54370" y="3026790"/>
            <a:ext cx="681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Hybrid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7047" y="4088383"/>
            <a:ext cx="150114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065" algn="r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Operational</a:t>
            </a:r>
            <a:r>
              <a:rPr sz="1100" spc="1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databases</a:t>
            </a:r>
            <a:endParaRPr sz="1100">
              <a:latin typeface="Segoe UI Semilight"/>
              <a:cs typeface="Segoe UI Semilight"/>
            </a:endParaRPr>
          </a:p>
          <a:p>
            <a:pPr marR="5715" algn="r">
              <a:lnSpc>
                <a:spcPct val="100000"/>
              </a:lnSpc>
              <a:spcBef>
                <a:spcPts val="1055"/>
              </a:spcBef>
            </a:pP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Data</a:t>
            </a:r>
            <a:r>
              <a:rPr sz="1100" spc="1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5" dirty="0">
                <a:solidFill>
                  <a:srgbClr val="282828"/>
                </a:solidFill>
                <a:latin typeface="Segoe UI Semilight"/>
                <a:cs typeface="Segoe UI Semilight"/>
              </a:rPr>
              <a:t>warehouses</a:t>
            </a:r>
            <a:endParaRPr sz="1100">
              <a:latin typeface="Segoe UI Semilight"/>
              <a:cs typeface="Segoe UI Semilight"/>
            </a:endParaRPr>
          </a:p>
          <a:p>
            <a:pPr marR="5080" algn="r">
              <a:lnSpc>
                <a:spcPct val="100000"/>
              </a:lnSpc>
              <a:spcBef>
                <a:spcPts val="1050"/>
              </a:spcBef>
            </a:pP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Data</a:t>
            </a:r>
            <a:r>
              <a:rPr sz="1100" spc="3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Lakes</a:t>
            </a:r>
            <a:endParaRPr sz="1100">
              <a:latin typeface="Segoe UI Semilight"/>
              <a:cs typeface="Segoe UI Semiligh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04744" y="2081783"/>
            <a:ext cx="1338580" cy="1438910"/>
            <a:chOff x="2904744" y="2081783"/>
            <a:chExt cx="1338580" cy="1438910"/>
          </a:xfrm>
        </p:grpSpPr>
        <p:sp>
          <p:nvSpPr>
            <p:cNvPr id="14" name="object 14"/>
            <p:cNvSpPr/>
            <p:nvPr/>
          </p:nvSpPr>
          <p:spPr>
            <a:xfrm>
              <a:off x="2904744" y="2119883"/>
              <a:ext cx="1338580" cy="1394460"/>
            </a:xfrm>
            <a:custGeom>
              <a:avLst/>
              <a:gdLst/>
              <a:ahLst/>
              <a:cxnLst/>
              <a:rect l="l" t="t" r="r" b="b"/>
              <a:pathLst>
                <a:path w="1338579" h="1394460">
                  <a:moveTo>
                    <a:pt x="1338071" y="1394460"/>
                  </a:moveTo>
                  <a:lnTo>
                    <a:pt x="0" y="1394460"/>
                  </a:lnTo>
                </a:path>
                <a:path w="1338579" h="1394460">
                  <a:moveTo>
                    <a:pt x="781939" y="1394460"/>
                  </a:moveTo>
                  <a:lnTo>
                    <a:pt x="781939" y="642238"/>
                  </a:lnTo>
                  <a:lnTo>
                    <a:pt x="81153" y="642238"/>
                  </a:lnTo>
                  <a:lnTo>
                    <a:pt x="81153" y="1394460"/>
                  </a:lnTo>
                </a:path>
                <a:path w="1338579" h="1394460">
                  <a:moveTo>
                    <a:pt x="1256919" y="1394460"/>
                  </a:moveTo>
                  <a:lnTo>
                    <a:pt x="1256919" y="335533"/>
                  </a:lnTo>
                  <a:lnTo>
                    <a:pt x="585089" y="335533"/>
                  </a:lnTo>
                  <a:lnTo>
                    <a:pt x="585089" y="561213"/>
                  </a:lnTo>
                </a:path>
                <a:path w="1338579" h="1394460">
                  <a:moveTo>
                    <a:pt x="810894" y="254635"/>
                  </a:moveTo>
                  <a:lnTo>
                    <a:pt x="810894" y="0"/>
                  </a:lnTo>
                  <a:lnTo>
                    <a:pt x="474980" y="254635"/>
                  </a:lnTo>
                  <a:lnTo>
                    <a:pt x="474980" y="532383"/>
                  </a:lnTo>
                </a:path>
                <a:path w="1338579" h="1394460">
                  <a:moveTo>
                    <a:pt x="1031113" y="1394460"/>
                  </a:moveTo>
                  <a:lnTo>
                    <a:pt x="1031113" y="1145666"/>
                  </a:lnTo>
                  <a:lnTo>
                    <a:pt x="868933" y="1145666"/>
                  </a:lnTo>
                </a:path>
                <a:path w="1338579" h="1394460">
                  <a:moveTo>
                    <a:pt x="561847" y="1394460"/>
                  </a:moveTo>
                  <a:lnTo>
                    <a:pt x="561847" y="1145666"/>
                  </a:lnTo>
                  <a:lnTo>
                    <a:pt x="335914" y="1145666"/>
                  </a:lnTo>
                  <a:lnTo>
                    <a:pt x="335914" y="1382902"/>
                  </a:lnTo>
                </a:path>
                <a:path w="1338579" h="1394460">
                  <a:moveTo>
                    <a:pt x="561847" y="1394460"/>
                  </a:moveTo>
                  <a:lnTo>
                    <a:pt x="561847" y="1145666"/>
                  </a:lnTo>
                  <a:lnTo>
                    <a:pt x="335914" y="1145666"/>
                  </a:lnTo>
                  <a:lnTo>
                    <a:pt x="335914" y="1382902"/>
                  </a:lnTo>
                </a:path>
                <a:path w="1338579" h="1394460">
                  <a:moveTo>
                    <a:pt x="1314958" y="948943"/>
                  </a:moveTo>
                  <a:lnTo>
                    <a:pt x="1314958" y="94894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04744" y="2081783"/>
              <a:ext cx="1120140" cy="654050"/>
            </a:xfrm>
            <a:custGeom>
              <a:avLst/>
              <a:gdLst/>
              <a:ahLst/>
              <a:cxnLst/>
              <a:rect l="l" t="t" r="r" b="b"/>
              <a:pathLst>
                <a:path w="1120139" h="654050">
                  <a:moveTo>
                    <a:pt x="1120127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70104" y="344424"/>
                  </a:lnTo>
                  <a:lnTo>
                    <a:pt x="70104" y="653796"/>
                  </a:lnTo>
                  <a:lnTo>
                    <a:pt x="557784" y="653796"/>
                  </a:lnTo>
                  <a:lnTo>
                    <a:pt x="557784" y="344424"/>
                  </a:lnTo>
                  <a:lnTo>
                    <a:pt x="1120127" y="344424"/>
                  </a:lnTo>
                  <a:lnTo>
                    <a:pt x="1120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7781644" y="2592323"/>
            <a:ext cx="1676400" cy="923925"/>
          </a:xfrm>
          <a:custGeom>
            <a:avLst/>
            <a:gdLst/>
            <a:ahLst/>
            <a:cxnLst/>
            <a:rect l="l" t="t" r="r" b="b"/>
            <a:pathLst>
              <a:path w="1676400" h="923925">
                <a:moveTo>
                  <a:pt x="825272" y="0"/>
                </a:moveTo>
                <a:lnTo>
                  <a:pt x="873477" y="2918"/>
                </a:lnTo>
                <a:lnTo>
                  <a:pt x="919945" y="11444"/>
                </a:lnTo>
                <a:lnTo>
                  <a:pt x="964336" y="25237"/>
                </a:lnTo>
                <a:lnTo>
                  <a:pt x="1006309" y="43951"/>
                </a:lnTo>
                <a:lnTo>
                  <a:pt x="1045522" y="67246"/>
                </a:lnTo>
                <a:lnTo>
                  <a:pt x="1081633" y="94777"/>
                </a:lnTo>
                <a:lnTo>
                  <a:pt x="1114302" y="126202"/>
                </a:lnTo>
                <a:lnTo>
                  <a:pt x="1143187" y="161177"/>
                </a:lnTo>
                <a:lnTo>
                  <a:pt x="1167946" y="199361"/>
                </a:lnTo>
                <a:lnTo>
                  <a:pt x="1188238" y="240410"/>
                </a:lnTo>
                <a:lnTo>
                  <a:pt x="1191667" y="251332"/>
                </a:lnTo>
                <a:lnTo>
                  <a:pt x="1223290" y="239648"/>
                </a:lnTo>
                <a:lnTo>
                  <a:pt x="1248256" y="232921"/>
                </a:lnTo>
                <a:lnTo>
                  <a:pt x="1273947" y="228028"/>
                </a:lnTo>
                <a:lnTo>
                  <a:pt x="1300282" y="225039"/>
                </a:lnTo>
                <a:lnTo>
                  <a:pt x="1327176" y="224027"/>
                </a:lnTo>
                <a:lnTo>
                  <a:pt x="1374544" y="227212"/>
                </a:lnTo>
                <a:lnTo>
                  <a:pt x="1419977" y="236490"/>
                </a:lnTo>
                <a:lnTo>
                  <a:pt x="1463058" y="251445"/>
                </a:lnTo>
                <a:lnTo>
                  <a:pt x="1503372" y="271661"/>
                </a:lnTo>
                <a:lnTo>
                  <a:pt x="1540502" y="296723"/>
                </a:lnTo>
                <a:lnTo>
                  <a:pt x="1574032" y="326214"/>
                </a:lnTo>
                <a:lnTo>
                  <a:pt x="1603546" y="359719"/>
                </a:lnTo>
                <a:lnTo>
                  <a:pt x="1628627" y="396822"/>
                </a:lnTo>
                <a:lnTo>
                  <a:pt x="1648859" y="437107"/>
                </a:lnTo>
                <a:lnTo>
                  <a:pt x="1663826" y="480158"/>
                </a:lnTo>
                <a:lnTo>
                  <a:pt x="1673112" y="525560"/>
                </a:lnTo>
                <a:lnTo>
                  <a:pt x="1676299" y="572896"/>
                </a:lnTo>
                <a:lnTo>
                  <a:pt x="1672966" y="621313"/>
                </a:lnTo>
                <a:lnTo>
                  <a:pt x="1663265" y="667692"/>
                </a:lnTo>
                <a:lnTo>
                  <a:pt x="1647641" y="711590"/>
                </a:lnTo>
                <a:lnTo>
                  <a:pt x="1626539" y="752561"/>
                </a:lnTo>
                <a:lnTo>
                  <a:pt x="1600404" y="790162"/>
                </a:lnTo>
                <a:lnTo>
                  <a:pt x="1569683" y="823949"/>
                </a:lnTo>
                <a:lnTo>
                  <a:pt x="1534821" y="853477"/>
                </a:lnTo>
                <a:lnTo>
                  <a:pt x="1496262" y="878301"/>
                </a:lnTo>
                <a:lnTo>
                  <a:pt x="1454452" y="897979"/>
                </a:lnTo>
                <a:lnTo>
                  <a:pt x="1409838" y="912064"/>
                </a:lnTo>
                <a:lnTo>
                  <a:pt x="1362863" y="920114"/>
                </a:lnTo>
                <a:lnTo>
                  <a:pt x="1336193" y="921384"/>
                </a:lnTo>
                <a:lnTo>
                  <a:pt x="1321588" y="922908"/>
                </a:lnTo>
                <a:lnTo>
                  <a:pt x="196368" y="922908"/>
                </a:lnTo>
                <a:lnTo>
                  <a:pt x="179985" y="923543"/>
                </a:lnTo>
                <a:lnTo>
                  <a:pt x="170458" y="922731"/>
                </a:lnTo>
                <a:lnTo>
                  <a:pt x="100676" y="901102"/>
                </a:lnTo>
                <a:lnTo>
                  <a:pt x="65492" y="876790"/>
                </a:lnTo>
                <a:lnTo>
                  <a:pt x="37019" y="845794"/>
                </a:lnTo>
                <a:lnTo>
                  <a:pt x="16070" y="809522"/>
                </a:lnTo>
                <a:lnTo>
                  <a:pt x="3460" y="769382"/>
                </a:lnTo>
                <a:lnTo>
                  <a:pt x="0" y="726782"/>
                </a:lnTo>
                <a:lnTo>
                  <a:pt x="6503" y="683132"/>
                </a:lnTo>
                <a:lnTo>
                  <a:pt x="23145" y="641281"/>
                </a:lnTo>
                <a:lnTo>
                  <a:pt x="48197" y="605587"/>
                </a:lnTo>
                <a:lnTo>
                  <a:pt x="80163" y="576912"/>
                </a:lnTo>
                <a:lnTo>
                  <a:pt x="117548" y="556123"/>
                </a:lnTo>
                <a:lnTo>
                  <a:pt x="158856" y="544082"/>
                </a:lnTo>
                <a:lnTo>
                  <a:pt x="202591" y="541654"/>
                </a:lnTo>
                <a:lnTo>
                  <a:pt x="217196" y="544067"/>
                </a:lnTo>
                <a:lnTo>
                  <a:pt x="213132" y="520064"/>
                </a:lnTo>
                <a:lnTo>
                  <a:pt x="218069" y="454945"/>
                </a:lnTo>
                <a:lnTo>
                  <a:pt x="242723" y="391921"/>
                </a:lnTo>
                <a:lnTo>
                  <a:pt x="269371" y="354973"/>
                </a:lnTo>
                <a:lnTo>
                  <a:pt x="301858" y="324969"/>
                </a:lnTo>
                <a:lnTo>
                  <a:pt x="338955" y="302237"/>
                </a:lnTo>
                <a:lnTo>
                  <a:pt x="379428" y="287106"/>
                </a:lnTo>
                <a:lnTo>
                  <a:pt x="422047" y="279907"/>
                </a:lnTo>
                <a:lnTo>
                  <a:pt x="447955" y="280669"/>
                </a:lnTo>
                <a:lnTo>
                  <a:pt x="449098" y="276605"/>
                </a:lnTo>
                <a:lnTo>
                  <a:pt x="465096" y="234038"/>
                </a:lnTo>
                <a:lnTo>
                  <a:pt x="485716" y="193976"/>
                </a:lnTo>
                <a:lnTo>
                  <a:pt x="510631" y="156746"/>
                </a:lnTo>
                <a:lnTo>
                  <a:pt x="539514" y="122673"/>
                </a:lnTo>
                <a:lnTo>
                  <a:pt x="572036" y="92085"/>
                </a:lnTo>
                <a:lnTo>
                  <a:pt x="607871" y="65307"/>
                </a:lnTo>
                <a:lnTo>
                  <a:pt x="646691" y="42667"/>
                </a:lnTo>
                <a:lnTo>
                  <a:pt x="688169" y="24489"/>
                </a:lnTo>
                <a:lnTo>
                  <a:pt x="731976" y="11101"/>
                </a:lnTo>
                <a:lnTo>
                  <a:pt x="777787" y="2829"/>
                </a:lnTo>
                <a:lnTo>
                  <a:pt x="825272" y="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736847" y="1217675"/>
            <a:ext cx="306705" cy="262255"/>
            <a:chOff x="3736847" y="1217675"/>
            <a:chExt cx="306705" cy="26225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6847" y="1217675"/>
              <a:ext cx="271780" cy="2621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91076" y="1262252"/>
              <a:ext cx="246379" cy="115570"/>
            </a:xfrm>
            <a:custGeom>
              <a:avLst/>
              <a:gdLst/>
              <a:ahLst/>
              <a:cxnLst/>
              <a:rect l="l" t="t" r="r" b="b"/>
              <a:pathLst>
                <a:path w="246379" h="115569">
                  <a:moveTo>
                    <a:pt x="38353" y="115315"/>
                  </a:moveTo>
                  <a:lnTo>
                    <a:pt x="136151" y="115315"/>
                  </a:lnTo>
                  <a:lnTo>
                    <a:pt x="186372" y="115315"/>
                  </a:lnTo>
                  <a:lnTo>
                    <a:pt x="204874" y="115315"/>
                  </a:lnTo>
                  <a:lnTo>
                    <a:pt x="207518" y="115315"/>
                  </a:lnTo>
                  <a:lnTo>
                    <a:pt x="229764" y="48648"/>
                  </a:lnTo>
                  <a:lnTo>
                    <a:pt x="241188" y="14414"/>
                  </a:lnTo>
                  <a:lnTo>
                    <a:pt x="245397" y="1801"/>
                  </a:lnTo>
                  <a:lnTo>
                    <a:pt x="245999" y="0"/>
                  </a:lnTo>
                  <a:lnTo>
                    <a:pt x="103780" y="0"/>
                  </a:lnTo>
                  <a:lnTo>
                    <a:pt x="30749" y="0"/>
                  </a:lnTo>
                  <a:lnTo>
                    <a:pt x="3843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3728" y="1225296"/>
            <a:ext cx="272796" cy="24688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8420" y="1246632"/>
            <a:ext cx="224028" cy="2042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8247" y="1249680"/>
            <a:ext cx="237744" cy="19799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6384" y="1203960"/>
            <a:ext cx="233172" cy="28803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70164" y="1214755"/>
            <a:ext cx="270764" cy="25590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254367" y="1575942"/>
            <a:ext cx="359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So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c</a:t>
            </a: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62247" y="1575942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LOB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80990" y="1575942"/>
            <a:ext cx="371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r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ph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12073" y="1575942"/>
            <a:ext cx="203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Io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30188" y="1575942"/>
            <a:ext cx="3727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m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41901" y="1575942"/>
            <a:ext cx="286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CR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133470" y="324103"/>
            <a:ext cx="582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5525" algn="l"/>
                <a:tab pos="3073400" algn="l"/>
                <a:tab pos="4368800" algn="l"/>
              </a:tabLst>
            </a:pP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H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	M</a:t>
            </a:r>
            <a:r>
              <a:rPr sz="2400" spc="1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D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N	D</a:t>
            </a:r>
            <a:r>
              <a:rPr sz="2400" spc="1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4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A	E</a:t>
            </a:r>
            <a:r>
              <a:rPr sz="2400" spc="1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S</a:t>
            </a:r>
            <a:r>
              <a:rPr sz="2400" spc="1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-4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400" spc="-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5297" y="5842202"/>
            <a:ext cx="1708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Security</a:t>
            </a:r>
            <a:r>
              <a:rPr sz="1100" spc="5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and</a:t>
            </a:r>
            <a:r>
              <a:rPr sz="1100" spc="6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performance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8084" y="5842202"/>
            <a:ext cx="12827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Flexibility</a:t>
            </a:r>
            <a:r>
              <a:rPr sz="1100" spc="5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25" dirty="0">
                <a:solidFill>
                  <a:srgbClr val="353535"/>
                </a:solidFill>
                <a:latin typeface="Segoe UI Semilight"/>
                <a:cs typeface="Segoe UI Semilight"/>
              </a:rPr>
              <a:t>of</a:t>
            </a:r>
            <a:r>
              <a:rPr sz="1100" spc="8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choice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9266" y="5842202"/>
            <a:ext cx="2136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35" dirty="0">
                <a:solidFill>
                  <a:srgbClr val="353535"/>
                </a:solidFill>
                <a:latin typeface="Segoe UI Semilight"/>
                <a:cs typeface="Segoe UI Semilight"/>
              </a:rPr>
              <a:t>Reason</a:t>
            </a:r>
            <a:r>
              <a:rPr sz="1100" spc="6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35" dirty="0">
                <a:solidFill>
                  <a:srgbClr val="353535"/>
                </a:solidFill>
                <a:latin typeface="Segoe UI Semilight"/>
                <a:cs typeface="Segoe UI Semilight"/>
              </a:rPr>
              <a:t>over</a:t>
            </a:r>
            <a:r>
              <a:rPr sz="1100" spc="6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any</a:t>
            </a:r>
            <a:r>
              <a:rPr sz="1100" spc="6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35" dirty="0">
                <a:solidFill>
                  <a:srgbClr val="353535"/>
                </a:solidFill>
                <a:latin typeface="Segoe UI Semilight"/>
                <a:cs typeface="Segoe UI Semilight"/>
              </a:rPr>
              <a:t>data,</a:t>
            </a:r>
            <a:r>
              <a:rPr sz="1100" spc="8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anywhere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01239" y="1773935"/>
            <a:ext cx="7589520" cy="64135"/>
          </a:xfrm>
          <a:custGeom>
            <a:avLst/>
            <a:gdLst/>
            <a:ahLst/>
            <a:cxnLst/>
            <a:rect l="l" t="t" r="r" b="b"/>
            <a:pathLst>
              <a:path w="7589520" h="64135">
                <a:moveTo>
                  <a:pt x="0" y="0"/>
                </a:moveTo>
                <a:lnTo>
                  <a:pt x="422" y="24895"/>
                </a:lnTo>
                <a:lnTo>
                  <a:pt x="1571" y="45243"/>
                </a:lnTo>
                <a:lnTo>
                  <a:pt x="3268" y="58971"/>
                </a:lnTo>
                <a:lnTo>
                  <a:pt x="5334" y="64007"/>
                </a:lnTo>
                <a:lnTo>
                  <a:pt x="7584186" y="64007"/>
                </a:lnTo>
                <a:lnTo>
                  <a:pt x="7586251" y="58971"/>
                </a:lnTo>
                <a:lnTo>
                  <a:pt x="7587948" y="45243"/>
                </a:lnTo>
                <a:lnTo>
                  <a:pt x="7589097" y="24895"/>
                </a:lnTo>
                <a:lnTo>
                  <a:pt x="7589519" y="0"/>
                </a:lnTo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01239" y="5661659"/>
            <a:ext cx="7589520" cy="64135"/>
          </a:xfrm>
          <a:custGeom>
            <a:avLst/>
            <a:gdLst/>
            <a:ahLst/>
            <a:cxnLst/>
            <a:rect l="l" t="t" r="r" b="b"/>
            <a:pathLst>
              <a:path w="7589520" h="64135">
                <a:moveTo>
                  <a:pt x="0" y="64007"/>
                </a:moveTo>
                <a:lnTo>
                  <a:pt x="422" y="39090"/>
                </a:lnTo>
                <a:lnTo>
                  <a:pt x="1571" y="18744"/>
                </a:lnTo>
                <a:lnTo>
                  <a:pt x="3268" y="5028"/>
                </a:lnTo>
                <a:lnTo>
                  <a:pt x="5334" y="0"/>
                </a:lnTo>
                <a:lnTo>
                  <a:pt x="7584186" y="0"/>
                </a:lnTo>
                <a:lnTo>
                  <a:pt x="7586251" y="5028"/>
                </a:lnTo>
                <a:lnTo>
                  <a:pt x="7587948" y="18744"/>
                </a:lnTo>
                <a:lnTo>
                  <a:pt x="7589097" y="39090"/>
                </a:lnTo>
                <a:lnTo>
                  <a:pt x="7589519" y="64007"/>
                </a:lnTo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4119" y="4049013"/>
            <a:ext cx="149415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Operational</a:t>
            </a:r>
            <a:r>
              <a:rPr sz="1100" spc="2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databases</a:t>
            </a:r>
            <a:endParaRPr sz="11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Data</a:t>
            </a:r>
            <a:r>
              <a:rPr sz="1100" spc="5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5" dirty="0">
                <a:solidFill>
                  <a:srgbClr val="353535"/>
                </a:solidFill>
                <a:latin typeface="Segoe UI Semilight"/>
                <a:cs typeface="Segoe UI Semilight"/>
              </a:rPr>
              <a:t>warehouses</a:t>
            </a:r>
            <a:endParaRPr sz="1100">
              <a:latin typeface="Segoe UI Semilight"/>
              <a:cs typeface="Segoe UI Semi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0640" y="3057144"/>
            <a:ext cx="1950720" cy="264160"/>
            <a:chOff x="5120640" y="3057144"/>
            <a:chExt cx="1950720" cy="264160"/>
          </a:xfrm>
        </p:grpSpPr>
        <p:sp>
          <p:nvSpPr>
            <p:cNvPr id="9" name="object 9"/>
            <p:cNvSpPr/>
            <p:nvPr/>
          </p:nvSpPr>
          <p:spPr>
            <a:xfrm>
              <a:off x="5120640" y="3144012"/>
              <a:ext cx="1950720" cy="76200"/>
            </a:xfrm>
            <a:custGeom>
              <a:avLst/>
              <a:gdLst/>
              <a:ahLst/>
              <a:cxnLst/>
              <a:rect l="l" t="t" r="r" b="b"/>
              <a:pathLst>
                <a:path w="195072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950720" h="76200">
                  <a:moveTo>
                    <a:pt x="1874392" y="0"/>
                  </a:moveTo>
                  <a:lnTo>
                    <a:pt x="1874392" y="76200"/>
                  </a:lnTo>
                  <a:lnTo>
                    <a:pt x="1937892" y="44450"/>
                  </a:lnTo>
                  <a:lnTo>
                    <a:pt x="1887092" y="44450"/>
                  </a:lnTo>
                  <a:lnTo>
                    <a:pt x="1887092" y="31750"/>
                  </a:lnTo>
                  <a:lnTo>
                    <a:pt x="1937892" y="31750"/>
                  </a:lnTo>
                  <a:lnTo>
                    <a:pt x="1874392" y="0"/>
                  </a:lnTo>
                  <a:close/>
                </a:path>
                <a:path w="195072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950720" h="76200">
                  <a:moveTo>
                    <a:pt x="187439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874392" y="44450"/>
                  </a:lnTo>
                  <a:lnTo>
                    <a:pt x="1874392" y="31750"/>
                  </a:lnTo>
                  <a:close/>
                </a:path>
                <a:path w="1950720" h="76200">
                  <a:moveTo>
                    <a:pt x="1937892" y="31750"/>
                  </a:moveTo>
                  <a:lnTo>
                    <a:pt x="1887092" y="31750"/>
                  </a:lnTo>
                  <a:lnTo>
                    <a:pt x="1887092" y="44450"/>
                  </a:lnTo>
                  <a:lnTo>
                    <a:pt x="1937892" y="44450"/>
                  </a:lnTo>
                  <a:lnTo>
                    <a:pt x="1950592" y="38100"/>
                  </a:lnTo>
                  <a:lnTo>
                    <a:pt x="1937892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9844" y="3057144"/>
              <a:ext cx="972819" cy="264160"/>
            </a:xfrm>
            <a:custGeom>
              <a:avLst/>
              <a:gdLst/>
              <a:ahLst/>
              <a:cxnLst/>
              <a:rect l="l" t="t" r="r" b="b"/>
              <a:pathLst>
                <a:path w="972820" h="264160">
                  <a:moveTo>
                    <a:pt x="972311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972311" y="263651"/>
                  </a:lnTo>
                  <a:lnTo>
                    <a:pt x="9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54370" y="3026790"/>
            <a:ext cx="681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Hybrid</a:t>
            </a:r>
            <a:endParaRPr sz="1800">
              <a:latin typeface="Segoe UI Semilight"/>
              <a:cs typeface="Segoe UI Semi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85744" y="2045207"/>
            <a:ext cx="788035" cy="852169"/>
            <a:chOff x="3285744" y="2045207"/>
            <a:chExt cx="788035" cy="852169"/>
          </a:xfrm>
        </p:grpSpPr>
        <p:sp>
          <p:nvSpPr>
            <p:cNvPr id="13" name="object 13"/>
            <p:cNvSpPr/>
            <p:nvPr/>
          </p:nvSpPr>
          <p:spPr>
            <a:xfrm>
              <a:off x="3285744" y="2068067"/>
              <a:ext cx="788035" cy="822960"/>
            </a:xfrm>
            <a:custGeom>
              <a:avLst/>
              <a:gdLst/>
              <a:ahLst/>
              <a:cxnLst/>
              <a:rect l="l" t="t" r="r" b="b"/>
              <a:pathLst>
                <a:path w="788035" h="822960">
                  <a:moveTo>
                    <a:pt x="787907" y="822960"/>
                  </a:moveTo>
                  <a:lnTo>
                    <a:pt x="0" y="822960"/>
                  </a:lnTo>
                </a:path>
                <a:path w="788035" h="822960">
                  <a:moveTo>
                    <a:pt x="460501" y="822960"/>
                  </a:moveTo>
                  <a:lnTo>
                    <a:pt x="460501" y="379095"/>
                  </a:lnTo>
                  <a:lnTo>
                    <a:pt x="47751" y="379095"/>
                  </a:lnTo>
                  <a:lnTo>
                    <a:pt x="47751" y="822960"/>
                  </a:lnTo>
                </a:path>
                <a:path w="788035" h="822960">
                  <a:moveTo>
                    <a:pt x="740155" y="822960"/>
                  </a:moveTo>
                  <a:lnTo>
                    <a:pt x="740155" y="197993"/>
                  </a:lnTo>
                  <a:lnTo>
                    <a:pt x="344550" y="197993"/>
                  </a:lnTo>
                  <a:lnTo>
                    <a:pt x="344550" y="331216"/>
                  </a:lnTo>
                </a:path>
                <a:path w="788035" h="822960">
                  <a:moveTo>
                    <a:pt x="477519" y="150241"/>
                  </a:moveTo>
                  <a:lnTo>
                    <a:pt x="477519" y="0"/>
                  </a:lnTo>
                  <a:lnTo>
                    <a:pt x="279653" y="150241"/>
                  </a:lnTo>
                  <a:lnTo>
                    <a:pt x="279653" y="314198"/>
                  </a:lnTo>
                </a:path>
                <a:path w="788035" h="822960">
                  <a:moveTo>
                    <a:pt x="607186" y="822960"/>
                  </a:moveTo>
                  <a:lnTo>
                    <a:pt x="607186" y="676148"/>
                  </a:lnTo>
                  <a:lnTo>
                    <a:pt x="511682" y="676148"/>
                  </a:lnTo>
                </a:path>
                <a:path w="788035" h="822960">
                  <a:moveTo>
                    <a:pt x="330834" y="822960"/>
                  </a:moveTo>
                  <a:lnTo>
                    <a:pt x="330834" y="676148"/>
                  </a:lnTo>
                  <a:lnTo>
                    <a:pt x="197865" y="676148"/>
                  </a:lnTo>
                  <a:lnTo>
                    <a:pt x="197865" y="816102"/>
                  </a:lnTo>
                </a:path>
                <a:path w="788035" h="822960">
                  <a:moveTo>
                    <a:pt x="330834" y="822960"/>
                  </a:moveTo>
                  <a:lnTo>
                    <a:pt x="330834" y="676148"/>
                  </a:lnTo>
                  <a:lnTo>
                    <a:pt x="197865" y="676148"/>
                  </a:lnTo>
                  <a:lnTo>
                    <a:pt x="197865" y="816102"/>
                  </a:lnTo>
                </a:path>
                <a:path w="788035" h="822960">
                  <a:moveTo>
                    <a:pt x="774318" y="560070"/>
                  </a:moveTo>
                  <a:lnTo>
                    <a:pt x="774318" y="56007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85744" y="2045207"/>
              <a:ext cx="660400" cy="386080"/>
            </a:xfrm>
            <a:custGeom>
              <a:avLst/>
              <a:gdLst/>
              <a:ahLst/>
              <a:cxnLst/>
              <a:rect l="l" t="t" r="r" b="b"/>
              <a:pathLst>
                <a:path w="660400" h="386080">
                  <a:moveTo>
                    <a:pt x="659892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41135" y="202692"/>
                  </a:lnTo>
                  <a:lnTo>
                    <a:pt x="41135" y="385572"/>
                  </a:lnTo>
                  <a:lnTo>
                    <a:pt x="327660" y="385572"/>
                  </a:lnTo>
                  <a:lnTo>
                    <a:pt x="327660" y="202692"/>
                  </a:lnTo>
                  <a:lnTo>
                    <a:pt x="659892" y="202692"/>
                  </a:lnTo>
                  <a:lnTo>
                    <a:pt x="659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999027" y="2345435"/>
            <a:ext cx="988060" cy="546100"/>
          </a:xfrm>
          <a:custGeom>
            <a:avLst/>
            <a:gdLst/>
            <a:ahLst/>
            <a:cxnLst/>
            <a:rect l="l" t="t" r="r" b="b"/>
            <a:pathLst>
              <a:path w="988059" h="546100">
                <a:moveTo>
                  <a:pt x="485842" y="0"/>
                </a:moveTo>
                <a:lnTo>
                  <a:pt x="532686" y="4722"/>
                </a:lnTo>
                <a:lnTo>
                  <a:pt x="576327" y="18268"/>
                </a:lnTo>
                <a:lnTo>
                  <a:pt x="615826" y="39702"/>
                </a:lnTo>
                <a:lnTo>
                  <a:pt x="650246" y="68090"/>
                </a:lnTo>
                <a:lnTo>
                  <a:pt x="678647" y="102496"/>
                </a:lnTo>
                <a:lnTo>
                  <a:pt x="700091" y="141985"/>
                </a:lnTo>
                <a:lnTo>
                  <a:pt x="701996" y="148462"/>
                </a:lnTo>
                <a:lnTo>
                  <a:pt x="720792" y="141604"/>
                </a:lnTo>
                <a:lnTo>
                  <a:pt x="735500" y="137637"/>
                </a:lnTo>
                <a:lnTo>
                  <a:pt x="750637" y="134730"/>
                </a:lnTo>
                <a:lnTo>
                  <a:pt x="766155" y="132942"/>
                </a:lnTo>
                <a:lnTo>
                  <a:pt x="782006" y="132333"/>
                </a:lnTo>
                <a:lnTo>
                  <a:pt x="829246" y="137779"/>
                </a:lnTo>
                <a:lnTo>
                  <a:pt x="872608" y="153291"/>
                </a:lnTo>
                <a:lnTo>
                  <a:pt x="910855" y="177630"/>
                </a:lnTo>
                <a:lnTo>
                  <a:pt x="942753" y="209555"/>
                </a:lnTo>
                <a:lnTo>
                  <a:pt x="967067" y="247827"/>
                </a:lnTo>
                <a:lnTo>
                  <a:pt x="982561" y="291207"/>
                </a:lnTo>
                <a:lnTo>
                  <a:pt x="988000" y="338454"/>
                </a:lnTo>
                <a:lnTo>
                  <a:pt x="983209" y="382893"/>
                </a:lnTo>
                <a:lnTo>
                  <a:pt x="969514" y="423981"/>
                </a:lnTo>
                <a:lnTo>
                  <a:pt x="947932" y="460702"/>
                </a:lnTo>
                <a:lnTo>
                  <a:pt x="919481" y="492037"/>
                </a:lnTo>
                <a:lnTo>
                  <a:pt x="885178" y="516971"/>
                </a:lnTo>
                <a:lnTo>
                  <a:pt x="846041" y="534484"/>
                </a:lnTo>
                <a:lnTo>
                  <a:pt x="803088" y="543559"/>
                </a:lnTo>
                <a:lnTo>
                  <a:pt x="787340" y="544321"/>
                </a:lnTo>
                <a:lnTo>
                  <a:pt x="778704" y="545210"/>
                </a:lnTo>
                <a:lnTo>
                  <a:pt x="114875" y="545210"/>
                </a:lnTo>
                <a:lnTo>
                  <a:pt x="105223" y="545591"/>
                </a:lnTo>
                <a:lnTo>
                  <a:pt x="97730" y="545083"/>
                </a:lnTo>
                <a:lnTo>
                  <a:pt x="42473" y="521959"/>
                </a:lnTo>
                <a:lnTo>
                  <a:pt x="14069" y="489282"/>
                </a:lnTo>
                <a:lnTo>
                  <a:pt x="0" y="448343"/>
                </a:lnTo>
                <a:lnTo>
                  <a:pt x="2861" y="403605"/>
                </a:lnTo>
                <a:lnTo>
                  <a:pt x="19508" y="367813"/>
                </a:lnTo>
                <a:lnTo>
                  <a:pt x="46311" y="340819"/>
                </a:lnTo>
                <a:lnTo>
                  <a:pt x="80281" y="324327"/>
                </a:lnTo>
                <a:lnTo>
                  <a:pt x="118431" y="320039"/>
                </a:lnTo>
                <a:lnTo>
                  <a:pt x="127067" y="321436"/>
                </a:lnTo>
                <a:lnTo>
                  <a:pt x="124781" y="307212"/>
                </a:lnTo>
                <a:lnTo>
                  <a:pt x="127623" y="268747"/>
                </a:lnTo>
                <a:lnTo>
                  <a:pt x="142180" y="231520"/>
                </a:lnTo>
                <a:lnTo>
                  <a:pt x="187741" y="184673"/>
                </a:lnTo>
                <a:lnTo>
                  <a:pt x="247971" y="165353"/>
                </a:lnTo>
                <a:lnTo>
                  <a:pt x="263338" y="165734"/>
                </a:lnTo>
                <a:lnTo>
                  <a:pt x="263973" y="163448"/>
                </a:lnTo>
                <a:lnTo>
                  <a:pt x="283353" y="118444"/>
                </a:lnTo>
                <a:lnTo>
                  <a:pt x="311363" y="78965"/>
                </a:lnTo>
                <a:lnTo>
                  <a:pt x="346809" y="46195"/>
                </a:lnTo>
                <a:lnTo>
                  <a:pt x="388499" y="21321"/>
                </a:lnTo>
                <a:lnTo>
                  <a:pt x="435241" y="5527"/>
                </a:lnTo>
                <a:lnTo>
                  <a:pt x="485842" y="0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61807" y="4088383"/>
            <a:ext cx="1504950" cy="78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875" algn="r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Operational</a:t>
            </a:r>
            <a:r>
              <a:rPr sz="1100" spc="1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databases</a:t>
            </a:r>
            <a:endParaRPr sz="1100">
              <a:latin typeface="Segoe UI Semilight"/>
              <a:cs typeface="Segoe UI Semilight"/>
            </a:endParaRPr>
          </a:p>
          <a:p>
            <a:pPr marR="5080" algn="r">
              <a:lnSpc>
                <a:spcPct val="100000"/>
              </a:lnSpc>
              <a:spcBef>
                <a:spcPts val="1055"/>
              </a:spcBef>
            </a:pP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Data</a:t>
            </a:r>
            <a:r>
              <a:rPr sz="1100" spc="1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5" dirty="0">
                <a:solidFill>
                  <a:srgbClr val="353535"/>
                </a:solidFill>
                <a:latin typeface="Segoe UI Semilight"/>
                <a:cs typeface="Segoe UI Semilight"/>
              </a:rPr>
              <a:t>warehouses</a:t>
            </a:r>
            <a:endParaRPr sz="1100">
              <a:latin typeface="Segoe UI Semilight"/>
              <a:cs typeface="Segoe UI Semilight"/>
            </a:endParaRPr>
          </a:p>
          <a:p>
            <a:pPr marR="20320" algn="r">
              <a:lnSpc>
                <a:spcPct val="100000"/>
              </a:lnSpc>
              <a:spcBef>
                <a:spcPts val="955"/>
              </a:spcBef>
            </a:pP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Data</a:t>
            </a:r>
            <a:r>
              <a:rPr sz="1100" spc="3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lakes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04769" y="3033775"/>
            <a:ext cx="1097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SQL</a:t>
            </a:r>
            <a:r>
              <a:rPr sz="1800" spc="-8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Server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11922" y="3033775"/>
            <a:ext cx="196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1800" spc="-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Data</a:t>
            </a:r>
            <a:r>
              <a:rPr sz="1800" spc="-4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Services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9005" y="5195061"/>
            <a:ext cx="3712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AI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built-in</a:t>
            </a:r>
            <a:r>
              <a:rPr sz="1800" spc="-4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|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Most</a:t>
            </a:r>
            <a:r>
              <a:rPr sz="18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secure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|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Lowest TCO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7750" y="4053331"/>
            <a:ext cx="20237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Industry</a:t>
            </a:r>
            <a:r>
              <a:rPr sz="1000" spc="114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leader</a:t>
            </a:r>
            <a:r>
              <a:rPr sz="1000" spc="12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2</a:t>
            </a:r>
            <a:r>
              <a:rPr sz="1000" spc="8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years</a:t>
            </a:r>
            <a:r>
              <a:rPr sz="1000" spc="114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in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row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34211" y="4359909"/>
            <a:ext cx="14478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#1</a:t>
            </a:r>
            <a:r>
              <a:rPr sz="1000" spc="7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TPC-H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performance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7180" y="4651374"/>
            <a:ext cx="2517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9435" algn="l"/>
              </a:tabLst>
            </a:pPr>
            <a:r>
              <a:rPr sz="1500" spc="44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T-SQL</a:t>
            </a:r>
            <a:r>
              <a:rPr sz="1500" spc="179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500" spc="44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query</a:t>
            </a:r>
            <a:r>
              <a:rPr sz="1500" spc="202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500" spc="44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over</a:t>
            </a:r>
            <a:r>
              <a:rPr sz="1500" spc="195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500" spc="30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any</a:t>
            </a:r>
            <a:r>
              <a:rPr sz="1500" spc="187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500" spc="44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data	</a:t>
            </a: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Data</a:t>
            </a:r>
            <a:r>
              <a:rPr sz="1100" spc="5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lakes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63278" y="4089907"/>
            <a:ext cx="2255520" cy="782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5" dirty="0">
                <a:solidFill>
                  <a:srgbClr val="0078D7"/>
                </a:solidFill>
                <a:latin typeface="Segoe UI Semibold"/>
                <a:cs typeface="Segoe UI Semibold"/>
              </a:rPr>
              <a:t>70%</a:t>
            </a:r>
            <a:r>
              <a:rPr sz="1000" spc="9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faster</a:t>
            </a:r>
            <a:r>
              <a:rPr sz="1000" spc="114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5" dirty="0">
                <a:solidFill>
                  <a:srgbClr val="0078D7"/>
                </a:solidFill>
                <a:latin typeface="Segoe UI Semibold"/>
                <a:cs typeface="Segoe UI Semibold"/>
              </a:rPr>
              <a:t>than</a:t>
            </a:r>
            <a:r>
              <a:rPr sz="1000" spc="11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Aurora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2x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global</a:t>
            </a:r>
            <a:r>
              <a:rPr sz="1000" spc="10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reach</a:t>
            </a:r>
            <a:r>
              <a:rPr sz="1000" spc="12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5" dirty="0">
                <a:solidFill>
                  <a:srgbClr val="0078D7"/>
                </a:solidFill>
                <a:latin typeface="Segoe UI Semibold"/>
                <a:cs typeface="Segoe UI Semibold"/>
              </a:rPr>
              <a:t>than</a:t>
            </a:r>
            <a:r>
              <a:rPr sz="1000" spc="1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Redshift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No</a:t>
            </a:r>
            <a:r>
              <a:rPr sz="1000" spc="9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Limits</a:t>
            </a:r>
            <a:r>
              <a:rPr sz="1000" spc="8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Analytics</a:t>
            </a:r>
            <a:r>
              <a:rPr sz="1000" spc="16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with</a:t>
            </a:r>
            <a:r>
              <a:rPr sz="1000" spc="10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99.9%</a:t>
            </a:r>
            <a:r>
              <a:rPr sz="1000" spc="1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5" dirty="0">
                <a:solidFill>
                  <a:srgbClr val="0078D7"/>
                </a:solidFill>
                <a:latin typeface="Segoe UI Semibold"/>
                <a:cs typeface="Segoe UI Semibold"/>
              </a:rPr>
              <a:t>SLA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2673" y="3442207"/>
            <a:ext cx="13976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95"/>
              </a:spcBef>
            </a:pP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Easiest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lift</a:t>
            </a:r>
            <a:r>
              <a:rPr sz="1000" spc="8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and</a:t>
            </a:r>
            <a:r>
              <a:rPr sz="1000" spc="10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shift </a:t>
            </a:r>
            <a:r>
              <a:rPr sz="10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with</a:t>
            </a:r>
            <a:r>
              <a:rPr sz="1000" spc="10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15" dirty="0">
                <a:solidFill>
                  <a:srgbClr val="0078D7"/>
                </a:solidFill>
                <a:latin typeface="Segoe UI Semibold"/>
                <a:cs typeface="Segoe UI Semibold"/>
              </a:rPr>
              <a:t>no</a:t>
            </a:r>
            <a:r>
              <a:rPr sz="1000" spc="9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code</a:t>
            </a:r>
            <a:r>
              <a:rPr sz="1000" spc="10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changes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36847" y="1217675"/>
            <a:ext cx="306705" cy="262255"/>
            <a:chOff x="3736847" y="1217675"/>
            <a:chExt cx="306705" cy="26225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6847" y="1217675"/>
              <a:ext cx="271780" cy="26212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91076" y="1262252"/>
              <a:ext cx="246379" cy="115570"/>
            </a:xfrm>
            <a:custGeom>
              <a:avLst/>
              <a:gdLst/>
              <a:ahLst/>
              <a:cxnLst/>
              <a:rect l="l" t="t" r="r" b="b"/>
              <a:pathLst>
                <a:path w="246379" h="115569">
                  <a:moveTo>
                    <a:pt x="38353" y="115315"/>
                  </a:moveTo>
                  <a:lnTo>
                    <a:pt x="136151" y="115315"/>
                  </a:lnTo>
                  <a:lnTo>
                    <a:pt x="186372" y="115315"/>
                  </a:lnTo>
                  <a:lnTo>
                    <a:pt x="204874" y="115315"/>
                  </a:lnTo>
                  <a:lnTo>
                    <a:pt x="207518" y="115315"/>
                  </a:lnTo>
                  <a:lnTo>
                    <a:pt x="229764" y="48648"/>
                  </a:lnTo>
                  <a:lnTo>
                    <a:pt x="241188" y="14414"/>
                  </a:lnTo>
                  <a:lnTo>
                    <a:pt x="245397" y="1801"/>
                  </a:lnTo>
                  <a:lnTo>
                    <a:pt x="245999" y="0"/>
                  </a:lnTo>
                  <a:lnTo>
                    <a:pt x="103780" y="0"/>
                  </a:lnTo>
                  <a:lnTo>
                    <a:pt x="30749" y="0"/>
                  </a:lnTo>
                  <a:lnTo>
                    <a:pt x="3843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3728" y="1225296"/>
            <a:ext cx="272796" cy="24688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8420" y="1246632"/>
            <a:ext cx="224028" cy="20421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8247" y="1249680"/>
            <a:ext cx="237744" cy="19799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6384" y="1203960"/>
            <a:ext cx="233172" cy="28803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70164" y="1214755"/>
            <a:ext cx="270764" cy="255905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254367" y="1575942"/>
            <a:ext cx="359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So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c</a:t>
            </a: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62247" y="1575942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LOB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80990" y="1575942"/>
            <a:ext cx="371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r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ph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12073" y="1575942"/>
            <a:ext cx="203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Io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30188" y="1575942"/>
            <a:ext cx="3727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m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41901" y="1575942"/>
            <a:ext cx="286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CR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131947" y="324103"/>
            <a:ext cx="5824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5525" algn="l"/>
                <a:tab pos="3745865" algn="l"/>
              </a:tabLst>
            </a:pP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H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	M</a:t>
            </a:r>
            <a:r>
              <a:rPr sz="2400" spc="1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R</a:t>
            </a:r>
            <a:r>
              <a:rPr sz="2400" spc="114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S</a:t>
            </a:r>
            <a:r>
              <a:rPr sz="2400" spc="14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F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	O</a:t>
            </a:r>
            <a:r>
              <a:rPr sz="2400" spc="1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F</a:t>
            </a:r>
            <a:r>
              <a:rPr sz="2400" spc="1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F</a:t>
            </a:r>
            <a:r>
              <a:rPr sz="2400" spc="1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r>
              <a:rPr sz="2400" spc="1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R</a:t>
            </a:r>
            <a:r>
              <a:rPr sz="2400" spc="1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I</a:t>
            </a:r>
            <a:r>
              <a:rPr sz="2400" spc="1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N</a:t>
            </a:r>
            <a:r>
              <a:rPr sz="2400" spc="1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G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" y="3136264"/>
            <a:ext cx="10847805" cy="668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0072" y="1255775"/>
            <a:ext cx="8460105" cy="434340"/>
          </a:xfrm>
          <a:custGeom>
            <a:avLst/>
            <a:gdLst/>
            <a:ahLst/>
            <a:cxnLst/>
            <a:rect l="l" t="t" r="r" b="b"/>
            <a:pathLst>
              <a:path w="8460105" h="434339">
                <a:moveTo>
                  <a:pt x="8459711" y="217170"/>
                </a:moveTo>
                <a:lnTo>
                  <a:pt x="8242554" y="0"/>
                </a:lnTo>
                <a:lnTo>
                  <a:pt x="3883152" y="0"/>
                </a:lnTo>
                <a:lnTo>
                  <a:pt x="217170" y="0"/>
                </a:lnTo>
                <a:lnTo>
                  <a:pt x="0" y="217170"/>
                </a:lnTo>
                <a:lnTo>
                  <a:pt x="217170" y="434340"/>
                </a:lnTo>
                <a:lnTo>
                  <a:pt x="3883152" y="434340"/>
                </a:lnTo>
                <a:lnTo>
                  <a:pt x="8242554" y="434340"/>
                </a:lnTo>
                <a:lnTo>
                  <a:pt x="8459711" y="21717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57069" y="1367789"/>
            <a:ext cx="735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1844" y="1341119"/>
            <a:ext cx="3961129" cy="288290"/>
          </a:xfrm>
          <a:custGeom>
            <a:avLst/>
            <a:gdLst/>
            <a:ahLst/>
            <a:cxnLst/>
            <a:rect l="l" t="t" r="r" b="b"/>
            <a:pathLst>
              <a:path w="3961129" h="288289">
                <a:moveTo>
                  <a:pt x="3960876" y="0"/>
                </a:moveTo>
                <a:lnTo>
                  <a:pt x="0" y="0"/>
                </a:lnTo>
                <a:lnTo>
                  <a:pt x="0" y="288036"/>
                </a:lnTo>
                <a:lnTo>
                  <a:pt x="3960876" y="288036"/>
                </a:lnTo>
                <a:lnTo>
                  <a:pt x="3960876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24518" y="1367789"/>
            <a:ext cx="937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EASE</a:t>
            </a:r>
            <a:r>
              <a:rPr sz="12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2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"/>
                <a:cs typeface="Segoe UI"/>
              </a:rPr>
              <a:t>USE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10320" y="5058092"/>
            <a:ext cx="7765415" cy="1143635"/>
            <a:chOff x="2310320" y="5058092"/>
            <a:chExt cx="7765415" cy="1143635"/>
          </a:xfrm>
        </p:grpSpPr>
        <p:sp>
          <p:nvSpPr>
            <p:cNvPr id="7" name="object 7"/>
            <p:cNvSpPr/>
            <p:nvPr/>
          </p:nvSpPr>
          <p:spPr>
            <a:xfrm>
              <a:off x="2315717" y="5063489"/>
              <a:ext cx="7754620" cy="548640"/>
            </a:xfrm>
            <a:custGeom>
              <a:avLst/>
              <a:gdLst/>
              <a:ahLst/>
              <a:cxnLst/>
              <a:rect l="l" t="t" r="r" b="b"/>
              <a:pathLst>
                <a:path w="7754620" h="548639">
                  <a:moveTo>
                    <a:pt x="7754111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7754111" y="548639"/>
                  </a:lnTo>
                  <a:lnTo>
                    <a:pt x="775411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5717" y="5063489"/>
              <a:ext cx="7754620" cy="548640"/>
            </a:xfrm>
            <a:custGeom>
              <a:avLst/>
              <a:gdLst/>
              <a:ahLst/>
              <a:cxnLst/>
              <a:rect l="l" t="t" r="r" b="b"/>
              <a:pathLst>
                <a:path w="7754620" h="548639">
                  <a:moveTo>
                    <a:pt x="0" y="548639"/>
                  </a:moveTo>
                  <a:lnTo>
                    <a:pt x="7754111" y="548639"/>
                  </a:lnTo>
                  <a:lnTo>
                    <a:pt x="7754111" y="0"/>
                  </a:lnTo>
                  <a:lnTo>
                    <a:pt x="0" y="0"/>
                  </a:lnTo>
                  <a:lnTo>
                    <a:pt x="0" y="548639"/>
                  </a:lnTo>
                  <a:close/>
                </a:path>
              </a:pathLst>
            </a:custGeom>
            <a:ln w="10667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14955" y="5650991"/>
              <a:ext cx="7754620" cy="548640"/>
            </a:xfrm>
            <a:custGeom>
              <a:avLst/>
              <a:gdLst/>
              <a:ahLst/>
              <a:cxnLst/>
              <a:rect l="l" t="t" r="r" b="b"/>
              <a:pathLst>
                <a:path w="7754620" h="548639">
                  <a:moveTo>
                    <a:pt x="7754111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7754111" y="548640"/>
                  </a:lnTo>
                  <a:lnTo>
                    <a:pt x="775411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4955" y="5650991"/>
              <a:ext cx="7754620" cy="548640"/>
            </a:xfrm>
            <a:custGeom>
              <a:avLst/>
              <a:gdLst/>
              <a:ahLst/>
              <a:cxnLst/>
              <a:rect l="l" t="t" r="r" b="b"/>
              <a:pathLst>
                <a:path w="7754620" h="548639">
                  <a:moveTo>
                    <a:pt x="0" y="548639"/>
                  </a:moveTo>
                  <a:lnTo>
                    <a:pt x="7754111" y="548639"/>
                  </a:lnTo>
                  <a:lnTo>
                    <a:pt x="7754111" y="0"/>
                  </a:lnTo>
                  <a:lnTo>
                    <a:pt x="0" y="0"/>
                  </a:lnTo>
                  <a:lnTo>
                    <a:pt x="0" y="548639"/>
                  </a:lnTo>
                  <a:close/>
                </a:path>
              </a:pathLst>
            </a:custGeom>
            <a:ln w="3175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97607" y="4965191"/>
            <a:ext cx="7985759" cy="1348740"/>
          </a:xfrm>
          <a:prstGeom prst="rect">
            <a:avLst/>
          </a:prstGeom>
          <a:ln w="9144">
            <a:solidFill>
              <a:srgbClr val="00569E"/>
            </a:solidFill>
          </a:ln>
        </p:spPr>
        <p:txBody>
          <a:bodyPr vert="horz" wrap="square" lIns="0" tIns="22987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810"/>
              </a:spcBef>
            </a:pPr>
            <a:r>
              <a:rPr sz="1800" b="1" spc="-5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800" b="1" spc="-2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78D7"/>
                </a:solidFill>
                <a:latin typeface="Segoe UI"/>
                <a:cs typeface="Segoe UI"/>
              </a:rPr>
              <a:t>Data</a:t>
            </a:r>
            <a:r>
              <a:rPr sz="1800" b="1" spc="-2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0078D7"/>
                </a:solidFill>
                <a:latin typeface="Segoe UI"/>
                <a:cs typeface="Segoe UI"/>
              </a:rPr>
              <a:t>Lake</a:t>
            </a:r>
            <a:r>
              <a:rPr sz="1800" b="1" spc="-1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800" b="1" spc="-20" dirty="0">
                <a:solidFill>
                  <a:srgbClr val="0078D7"/>
                </a:solidFill>
                <a:latin typeface="Segoe UI"/>
                <a:cs typeface="Segoe UI"/>
              </a:rPr>
              <a:t>Store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egoe UI"/>
              <a:cs typeface="Segoe UI"/>
            </a:endParaRPr>
          </a:p>
          <a:p>
            <a:pPr marL="2540" algn="ctr">
              <a:lnSpc>
                <a:spcPct val="100000"/>
              </a:lnSpc>
            </a:pPr>
            <a:r>
              <a:rPr sz="1800" b="1" spc="-5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800" b="1" spc="-40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800" b="1" spc="-15" dirty="0">
                <a:solidFill>
                  <a:srgbClr val="0078D7"/>
                </a:solidFill>
                <a:latin typeface="Segoe UI"/>
                <a:cs typeface="Segoe UI"/>
              </a:rPr>
              <a:t>Storage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07335" y="1808988"/>
            <a:ext cx="7787640" cy="2659380"/>
            <a:chOff x="2307335" y="1808988"/>
            <a:chExt cx="7787640" cy="2659380"/>
          </a:xfrm>
        </p:grpSpPr>
        <p:sp>
          <p:nvSpPr>
            <p:cNvPr id="13" name="object 13"/>
            <p:cNvSpPr/>
            <p:nvPr/>
          </p:nvSpPr>
          <p:spPr>
            <a:xfrm>
              <a:off x="2307335" y="3310128"/>
              <a:ext cx="1641475" cy="1150620"/>
            </a:xfrm>
            <a:custGeom>
              <a:avLst/>
              <a:gdLst/>
              <a:ahLst/>
              <a:cxnLst/>
              <a:rect l="l" t="t" r="r" b="b"/>
              <a:pathLst>
                <a:path w="1641475" h="1150620">
                  <a:moveTo>
                    <a:pt x="1641348" y="0"/>
                  </a:moveTo>
                  <a:lnTo>
                    <a:pt x="0" y="0"/>
                  </a:lnTo>
                  <a:lnTo>
                    <a:pt x="0" y="1150619"/>
                  </a:lnTo>
                  <a:lnTo>
                    <a:pt x="1641348" y="1150619"/>
                  </a:lnTo>
                  <a:lnTo>
                    <a:pt x="1641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3568" y="1808987"/>
              <a:ext cx="5931535" cy="2659380"/>
            </a:xfrm>
            <a:custGeom>
              <a:avLst/>
              <a:gdLst/>
              <a:ahLst/>
              <a:cxnLst/>
              <a:rect l="l" t="t" r="r" b="b"/>
              <a:pathLst>
                <a:path w="5931534" h="2659379">
                  <a:moveTo>
                    <a:pt x="1818132" y="879348"/>
                  </a:moveTo>
                  <a:lnTo>
                    <a:pt x="0" y="879348"/>
                  </a:lnTo>
                  <a:lnTo>
                    <a:pt x="0" y="2659380"/>
                  </a:lnTo>
                  <a:lnTo>
                    <a:pt x="1818132" y="2659380"/>
                  </a:lnTo>
                  <a:lnTo>
                    <a:pt x="1818132" y="879348"/>
                  </a:lnTo>
                  <a:close/>
                </a:path>
                <a:path w="5931534" h="2659379">
                  <a:moveTo>
                    <a:pt x="5931408" y="0"/>
                  </a:moveTo>
                  <a:lnTo>
                    <a:pt x="4059936" y="0"/>
                  </a:lnTo>
                  <a:lnTo>
                    <a:pt x="4059936" y="2656332"/>
                  </a:lnTo>
                  <a:lnTo>
                    <a:pt x="5931408" y="2656332"/>
                  </a:lnTo>
                  <a:lnTo>
                    <a:pt x="5931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07335" y="3310128"/>
            <a:ext cx="1641475" cy="1150620"/>
          </a:xfrm>
          <a:prstGeom prst="rect">
            <a:avLst/>
          </a:prstGeom>
          <a:ln w="3175">
            <a:solidFill>
              <a:srgbClr val="0078D7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R="100330" algn="ctr">
              <a:lnSpc>
                <a:spcPct val="100000"/>
              </a:lnSpc>
              <a:spcBef>
                <a:spcPts val="90"/>
              </a:spcBef>
            </a:pPr>
            <a:r>
              <a:rPr sz="1200" b="1" spc="-5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200" b="1" spc="-2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0078D7"/>
                </a:solidFill>
                <a:latin typeface="Segoe UI"/>
                <a:cs typeface="Segoe UI"/>
              </a:rPr>
              <a:t>Marketplace</a:t>
            </a:r>
            <a:endParaRPr sz="1200">
              <a:latin typeface="Segoe UI"/>
              <a:cs typeface="Segoe UI"/>
            </a:endParaRPr>
          </a:p>
          <a:p>
            <a:pPr marR="100330"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HDP</a:t>
            </a:r>
            <a:r>
              <a:rPr sz="1100" spc="-40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|</a:t>
            </a:r>
            <a:r>
              <a:rPr sz="1100" spc="-1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CDH</a:t>
            </a:r>
            <a:r>
              <a:rPr sz="1100" spc="-4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|</a:t>
            </a:r>
            <a:r>
              <a:rPr sz="1100" spc="-1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MapR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Segoe UI"/>
              <a:cs typeface="Segoe UI"/>
            </a:endParaRPr>
          </a:p>
          <a:p>
            <a:pPr marL="382270" marR="117475" indent="-257810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Any Hadoop technology, </a:t>
            </a:r>
            <a:r>
              <a:rPr sz="1000" spc="-26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any distribution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23504" y="1808988"/>
            <a:ext cx="1871980" cy="2656840"/>
          </a:xfrm>
          <a:prstGeom prst="rect">
            <a:avLst/>
          </a:prstGeom>
          <a:ln w="3175">
            <a:solidFill>
              <a:srgbClr val="0078D7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605790" marR="200025" indent="-299085">
              <a:lnSpc>
                <a:spcPct val="100000"/>
              </a:lnSpc>
              <a:spcBef>
                <a:spcPts val="315"/>
              </a:spcBef>
            </a:pP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Azure Data </a:t>
            </a:r>
            <a:r>
              <a:rPr sz="1400" b="1" spc="-10" dirty="0">
                <a:solidFill>
                  <a:srgbClr val="0078D7"/>
                </a:solidFill>
                <a:latin typeface="Segoe UI"/>
                <a:cs typeface="Segoe UI"/>
              </a:rPr>
              <a:t>Lake </a:t>
            </a:r>
            <a:r>
              <a:rPr sz="1400" b="1" spc="-380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Analytics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Segoe UI"/>
              <a:cs typeface="Segoe UI"/>
            </a:endParaRPr>
          </a:p>
          <a:p>
            <a:pPr marL="249554" marR="242570" indent="55880">
              <a:lnSpc>
                <a:spcPct val="100000"/>
              </a:lnSpc>
            </a:pP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Data Engineering 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in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a 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Job-as-a-service</a:t>
            </a:r>
            <a:r>
              <a:rPr sz="1050" spc="-3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model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9755" y="4513579"/>
            <a:ext cx="919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IaaS</a:t>
            </a:r>
            <a:r>
              <a:rPr sz="1200" b="1" spc="-5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Clusters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0459" y="4535804"/>
            <a:ext cx="447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956560" algn="l"/>
              </a:tabLst>
            </a:pP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Managed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Clusters	Big</a:t>
            </a:r>
            <a:r>
              <a:rPr sz="1200" b="1" spc="-3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r>
              <a:rPr sz="1200" b="1" spc="-3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as-a-service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63567" y="2688335"/>
            <a:ext cx="1818639" cy="1780539"/>
          </a:xfrm>
          <a:prstGeom prst="rect">
            <a:avLst/>
          </a:prstGeom>
          <a:ln w="3175">
            <a:solidFill>
              <a:srgbClr val="0078D7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400" b="1" spc="-30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HDInsight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Wo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r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kl</a:t>
            </a:r>
            <a:r>
              <a:rPr sz="1050" spc="-10" dirty="0">
                <a:solidFill>
                  <a:srgbClr val="505050"/>
                </a:solidFill>
                <a:latin typeface="Segoe UI"/>
                <a:cs typeface="Segoe UI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ad</a:t>
            </a:r>
            <a:r>
              <a:rPr sz="1050" spc="-4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opt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imi</a:t>
            </a:r>
            <a:r>
              <a:rPr sz="1050" spc="-10" dirty="0">
                <a:solidFill>
                  <a:srgbClr val="505050"/>
                </a:solidFill>
                <a:latin typeface="Segoe UI"/>
                <a:cs typeface="Segoe UI"/>
              </a:rPr>
              <a:t>z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e</a:t>
            </a:r>
            <a:r>
              <a:rPr sz="1050" spc="-15" dirty="0">
                <a:solidFill>
                  <a:srgbClr val="505050"/>
                </a:solidFill>
                <a:latin typeface="Segoe UI"/>
                <a:cs typeface="Segoe UI"/>
              </a:rPr>
              <a:t>d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,</a:t>
            </a:r>
            <a:endParaRPr sz="1050">
              <a:latin typeface="Segoe UI"/>
              <a:cs typeface="Segoe UI"/>
            </a:endParaRPr>
          </a:p>
          <a:p>
            <a:pPr marL="635" algn="ctr">
              <a:lnSpc>
                <a:spcPct val="100000"/>
              </a:lnSpc>
            </a:pP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managed</a:t>
            </a:r>
            <a:r>
              <a:rPr sz="1050" spc="-5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clu</a:t>
            </a:r>
            <a:r>
              <a:rPr sz="1050" spc="-10" dirty="0">
                <a:solidFill>
                  <a:srgbClr val="505050"/>
                </a:solidFill>
                <a:latin typeface="Segoe UI"/>
                <a:cs typeface="Segoe UI"/>
              </a:rPr>
              <a:t>s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ters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90488" y="2211323"/>
            <a:ext cx="1818639" cy="2239010"/>
          </a:xfrm>
          <a:custGeom>
            <a:avLst/>
            <a:gdLst/>
            <a:ahLst/>
            <a:cxnLst/>
            <a:rect l="l" t="t" r="r" b="b"/>
            <a:pathLst>
              <a:path w="1818640" h="2239010">
                <a:moveTo>
                  <a:pt x="1818132" y="0"/>
                </a:moveTo>
                <a:lnTo>
                  <a:pt x="0" y="0"/>
                </a:lnTo>
                <a:lnTo>
                  <a:pt x="0" y="2238756"/>
                </a:lnTo>
                <a:lnTo>
                  <a:pt x="1818132" y="2238756"/>
                </a:lnTo>
                <a:lnTo>
                  <a:pt x="18181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90488" y="2211323"/>
            <a:ext cx="1818639" cy="2239010"/>
          </a:xfrm>
          <a:prstGeom prst="rect">
            <a:avLst/>
          </a:prstGeom>
          <a:ln w="3175">
            <a:solidFill>
              <a:srgbClr val="0078D7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480"/>
              </a:spcBef>
            </a:pP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400" b="1" spc="-3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Databricks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Segoe UI"/>
              <a:cs typeface="Segoe UI"/>
            </a:endParaRPr>
          </a:p>
          <a:p>
            <a:pPr marL="2540" algn="ctr">
              <a:lnSpc>
                <a:spcPct val="100000"/>
              </a:lnSpc>
            </a:pP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Frictionless</a:t>
            </a:r>
            <a:r>
              <a:rPr sz="1050" spc="-6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&amp;</a:t>
            </a:r>
            <a:r>
              <a:rPr sz="1050" spc="-3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Optimized</a:t>
            </a:r>
            <a:endParaRPr sz="105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Spark</a:t>
            </a:r>
            <a:r>
              <a:rPr sz="1050" spc="-6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clusters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40274" y="5283139"/>
            <a:ext cx="393065" cy="715010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17145" marR="5080" indent="-5080">
              <a:lnSpc>
                <a:spcPts val="1300"/>
              </a:lnSpc>
              <a:spcBef>
                <a:spcPts val="355"/>
              </a:spcBef>
            </a:pP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BI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G</a:t>
            </a:r>
            <a:r>
              <a:rPr sz="1200" b="1" spc="-10" dirty="0">
                <a:solidFill>
                  <a:srgbClr val="505050"/>
                </a:solidFill>
                <a:latin typeface="Segoe UI"/>
                <a:cs typeface="Segoe UI"/>
              </a:rPr>
              <a:t> D</a:t>
            </a:r>
            <a:r>
              <a:rPr sz="1200" b="1" spc="-90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200" b="1" spc="-80" dirty="0">
                <a:solidFill>
                  <a:srgbClr val="505050"/>
                </a:solidFill>
                <a:latin typeface="Segoe UI"/>
                <a:cs typeface="Segoe UI"/>
              </a:rPr>
              <a:t>T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A  S</a:t>
            </a:r>
            <a:r>
              <a:rPr sz="1200" b="1" spc="-45" dirty="0">
                <a:solidFill>
                  <a:srgbClr val="505050"/>
                </a:solidFill>
                <a:latin typeface="Segoe UI"/>
                <a:cs typeface="Segoe UI"/>
              </a:rPr>
              <a:t>T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OR</a:t>
            </a:r>
            <a:r>
              <a:rPr sz="1200" b="1" spc="-20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40274" y="3174979"/>
            <a:ext cx="393065" cy="840740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12700" marR="5080" indent="62230">
              <a:lnSpc>
                <a:spcPts val="1300"/>
              </a:lnSpc>
              <a:spcBef>
                <a:spcPts val="355"/>
              </a:spcBef>
            </a:pP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BIG </a:t>
            </a:r>
            <a:r>
              <a:rPr sz="1200" b="1" spc="-45" dirty="0">
                <a:solidFill>
                  <a:srgbClr val="505050"/>
                </a:solidFill>
                <a:latin typeface="Segoe UI"/>
                <a:cs typeface="Segoe UI"/>
              </a:rPr>
              <a:t>DATA </a:t>
            </a:r>
            <a:r>
              <a:rPr sz="1200" b="1" spc="-4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N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200" b="1" spc="-90" dirty="0">
                <a:solidFill>
                  <a:srgbClr val="505050"/>
                </a:solidFill>
                <a:latin typeface="Segoe UI"/>
                <a:cs typeface="Segoe UI"/>
              </a:rPr>
              <a:t>L</a:t>
            </a:r>
            <a:r>
              <a:rPr sz="1200" b="1" spc="25" dirty="0">
                <a:solidFill>
                  <a:srgbClr val="505050"/>
                </a:solidFill>
                <a:latin typeface="Segoe UI"/>
                <a:cs typeface="Segoe UI"/>
              </a:rPr>
              <a:t>Y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TI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C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32204" y="1607819"/>
            <a:ext cx="8555990" cy="3243580"/>
            <a:chOff x="1632204" y="1607819"/>
            <a:chExt cx="8555990" cy="3243580"/>
          </a:xfrm>
        </p:grpSpPr>
        <p:sp>
          <p:nvSpPr>
            <p:cNvPr id="25" name="object 25"/>
            <p:cNvSpPr/>
            <p:nvPr/>
          </p:nvSpPr>
          <p:spPr>
            <a:xfrm>
              <a:off x="1632204" y="1607819"/>
              <a:ext cx="434340" cy="3238500"/>
            </a:xfrm>
            <a:custGeom>
              <a:avLst/>
              <a:gdLst/>
              <a:ahLst/>
              <a:cxnLst/>
              <a:rect l="l" t="t" r="r" b="b"/>
              <a:pathLst>
                <a:path w="434339" h="3238500">
                  <a:moveTo>
                    <a:pt x="217169" y="0"/>
                  </a:moveTo>
                  <a:lnTo>
                    <a:pt x="0" y="217169"/>
                  </a:lnTo>
                  <a:lnTo>
                    <a:pt x="0" y="3238499"/>
                  </a:lnTo>
                  <a:lnTo>
                    <a:pt x="434339" y="3238499"/>
                  </a:lnTo>
                  <a:lnTo>
                    <a:pt x="434339" y="217169"/>
                  </a:lnTo>
                  <a:lnTo>
                    <a:pt x="217169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97608" y="1751075"/>
              <a:ext cx="7985759" cy="3095625"/>
            </a:xfrm>
            <a:custGeom>
              <a:avLst/>
              <a:gdLst/>
              <a:ahLst/>
              <a:cxnLst/>
              <a:rect l="l" t="t" r="r" b="b"/>
              <a:pathLst>
                <a:path w="7985759" h="3095625">
                  <a:moveTo>
                    <a:pt x="0" y="3095243"/>
                  </a:moveTo>
                  <a:lnTo>
                    <a:pt x="7985759" y="3095243"/>
                  </a:lnTo>
                  <a:lnTo>
                    <a:pt x="7985759" y="0"/>
                  </a:lnTo>
                  <a:lnTo>
                    <a:pt x="0" y="0"/>
                  </a:lnTo>
                  <a:lnTo>
                    <a:pt x="0" y="3095243"/>
                  </a:lnTo>
                  <a:close/>
                </a:path>
              </a:pathLst>
            </a:custGeom>
            <a:ln w="9144">
              <a:solidFill>
                <a:srgbClr val="0056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725795" y="1888247"/>
            <a:ext cx="262890" cy="2056130"/>
          </a:xfrm>
          <a:prstGeom prst="rect">
            <a:avLst/>
          </a:prstGeom>
        </p:spPr>
        <p:txBody>
          <a:bodyPr vert="vert270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Reduced</a:t>
            </a:r>
            <a:r>
              <a:rPr sz="14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Administration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698747" y="5129784"/>
            <a:ext cx="479425" cy="1064895"/>
            <a:chOff x="3698747" y="5129784"/>
            <a:chExt cx="479425" cy="106489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939" y="5129784"/>
              <a:ext cx="452627" cy="45110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698747" y="5783579"/>
              <a:ext cx="479425" cy="411480"/>
            </a:xfrm>
            <a:custGeom>
              <a:avLst/>
              <a:gdLst/>
              <a:ahLst/>
              <a:cxnLst/>
              <a:rect l="l" t="t" r="r" b="b"/>
              <a:pathLst>
                <a:path w="479425" h="411479">
                  <a:moveTo>
                    <a:pt x="370204" y="0"/>
                  </a:moveTo>
                  <a:lnTo>
                    <a:pt x="6730" y="0"/>
                  </a:lnTo>
                  <a:lnTo>
                    <a:pt x="0" y="6667"/>
                  </a:lnTo>
                  <a:lnTo>
                    <a:pt x="0" y="314617"/>
                  </a:lnTo>
                  <a:lnTo>
                    <a:pt x="6730" y="321297"/>
                  </a:lnTo>
                  <a:lnTo>
                    <a:pt x="211836" y="321297"/>
                  </a:lnTo>
                  <a:lnTo>
                    <a:pt x="263271" y="410908"/>
                  </a:lnTo>
                  <a:lnTo>
                    <a:pt x="407415" y="410908"/>
                  </a:lnTo>
                  <a:lnTo>
                    <a:pt x="475099" y="292684"/>
                  </a:lnTo>
                  <a:lnTo>
                    <a:pt x="28575" y="292684"/>
                  </a:lnTo>
                  <a:lnTo>
                    <a:pt x="28575" y="250736"/>
                  </a:lnTo>
                  <a:lnTo>
                    <a:pt x="458969" y="250736"/>
                  </a:lnTo>
                  <a:lnTo>
                    <a:pt x="451423" y="237388"/>
                  </a:lnTo>
                  <a:lnTo>
                    <a:pt x="28575" y="237388"/>
                  </a:lnTo>
                  <a:lnTo>
                    <a:pt x="28575" y="195440"/>
                  </a:lnTo>
                  <a:lnTo>
                    <a:pt x="427706" y="195440"/>
                  </a:lnTo>
                  <a:lnTo>
                    <a:pt x="420159" y="182092"/>
                  </a:lnTo>
                  <a:lnTo>
                    <a:pt x="194563" y="182092"/>
                  </a:lnTo>
                  <a:lnTo>
                    <a:pt x="194563" y="181140"/>
                  </a:lnTo>
                  <a:lnTo>
                    <a:pt x="28575" y="181140"/>
                  </a:lnTo>
                  <a:lnTo>
                    <a:pt x="28575" y="139192"/>
                  </a:lnTo>
                  <a:lnTo>
                    <a:pt x="376809" y="139192"/>
                  </a:lnTo>
                  <a:lnTo>
                    <a:pt x="376809" y="125844"/>
                  </a:lnTo>
                  <a:lnTo>
                    <a:pt x="28575" y="125844"/>
                  </a:lnTo>
                  <a:lnTo>
                    <a:pt x="28575" y="83896"/>
                  </a:lnTo>
                  <a:lnTo>
                    <a:pt x="376809" y="83896"/>
                  </a:lnTo>
                  <a:lnTo>
                    <a:pt x="376809" y="6667"/>
                  </a:lnTo>
                  <a:lnTo>
                    <a:pt x="370204" y="0"/>
                  </a:lnTo>
                  <a:close/>
                </a:path>
                <a:path w="479425" h="411479">
                  <a:moveTo>
                    <a:pt x="112522" y="250736"/>
                  </a:moveTo>
                  <a:lnTo>
                    <a:pt x="98298" y="250736"/>
                  </a:lnTo>
                  <a:lnTo>
                    <a:pt x="98298" y="292684"/>
                  </a:lnTo>
                  <a:lnTo>
                    <a:pt x="112522" y="292684"/>
                  </a:lnTo>
                  <a:lnTo>
                    <a:pt x="112522" y="250736"/>
                  </a:lnTo>
                  <a:close/>
                </a:path>
                <a:path w="479425" h="411479">
                  <a:moveTo>
                    <a:pt x="195579" y="250736"/>
                  </a:moveTo>
                  <a:lnTo>
                    <a:pt x="182244" y="250736"/>
                  </a:lnTo>
                  <a:lnTo>
                    <a:pt x="182244" y="292684"/>
                  </a:lnTo>
                  <a:lnTo>
                    <a:pt x="195579" y="292684"/>
                  </a:lnTo>
                  <a:lnTo>
                    <a:pt x="195579" y="291731"/>
                  </a:lnTo>
                  <a:lnTo>
                    <a:pt x="475645" y="291731"/>
                  </a:lnTo>
                  <a:lnTo>
                    <a:pt x="478916" y="286016"/>
                  </a:lnTo>
                  <a:lnTo>
                    <a:pt x="474601" y="278384"/>
                  </a:lnTo>
                  <a:lnTo>
                    <a:pt x="195579" y="278384"/>
                  </a:lnTo>
                  <a:lnTo>
                    <a:pt x="195579" y="250736"/>
                  </a:lnTo>
                  <a:close/>
                </a:path>
                <a:path w="479425" h="411479">
                  <a:moveTo>
                    <a:pt x="475645" y="291731"/>
                  </a:moveTo>
                  <a:lnTo>
                    <a:pt x="195579" y="291731"/>
                  </a:lnTo>
                  <a:lnTo>
                    <a:pt x="195579" y="292684"/>
                  </a:lnTo>
                  <a:lnTo>
                    <a:pt x="475099" y="292684"/>
                  </a:lnTo>
                  <a:lnTo>
                    <a:pt x="475645" y="291731"/>
                  </a:lnTo>
                  <a:close/>
                </a:path>
                <a:path w="479425" h="411479">
                  <a:moveTo>
                    <a:pt x="458969" y="250736"/>
                  </a:moveTo>
                  <a:lnTo>
                    <a:pt x="211836" y="250736"/>
                  </a:lnTo>
                  <a:lnTo>
                    <a:pt x="195579" y="278384"/>
                  </a:lnTo>
                  <a:lnTo>
                    <a:pt x="474601" y="278384"/>
                  </a:lnTo>
                  <a:lnTo>
                    <a:pt x="458969" y="250736"/>
                  </a:lnTo>
                  <a:close/>
                </a:path>
                <a:path w="479425" h="411479">
                  <a:moveTo>
                    <a:pt x="112522" y="195440"/>
                  </a:moveTo>
                  <a:lnTo>
                    <a:pt x="98298" y="195440"/>
                  </a:lnTo>
                  <a:lnTo>
                    <a:pt x="98298" y="237388"/>
                  </a:lnTo>
                  <a:lnTo>
                    <a:pt x="112522" y="237388"/>
                  </a:lnTo>
                  <a:lnTo>
                    <a:pt x="112522" y="195440"/>
                  </a:lnTo>
                  <a:close/>
                </a:path>
                <a:path w="479425" h="411479">
                  <a:moveTo>
                    <a:pt x="195579" y="195440"/>
                  </a:moveTo>
                  <a:lnTo>
                    <a:pt x="182244" y="195440"/>
                  </a:lnTo>
                  <a:lnTo>
                    <a:pt x="182244" y="237388"/>
                  </a:lnTo>
                  <a:lnTo>
                    <a:pt x="195579" y="237388"/>
                  </a:lnTo>
                  <a:lnTo>
                    <a:pt x="195579" y="195440"/>
                  </a:lnTo>
                  <a:close/>
                </a:path>
                <a:path w="479425" h="411479">
                  <a:moveTo>
                    <a:pt x="427706" y="195440"/>
                  </a:moveTo>
                  <a:lnTo>
                    <a:pt x="243331" y="195440"/>
                  </a:lnTo>
                  <a:lnTo>
                    <a:pt x="219455" y="237388"/>
                  </a:lnTo>
                  <a:lnTo>
                    <a:pt x="451423" y="237388"/>
                  </a:lnTo>
                  <a:lnTo>
                    <a:pt x="427706" y="195440"/>
                  </a:lnTo>
                  <a:close/>
                </a:path>
                <a:path w="479425" h="411479">
                  <a:moveTo>
                    <a:pt x="408304" y="161124"/>
                  </a:moveTo>
                  <a:lnTo>
                    <a:pt x="263271" y="161124"/>
                  </a:lnTo>
                  <a:lnTo>
                    <a:pt x="250951" y="182092"/>
                  </a:lnTo>
                  <a:lnTo>
                    <a:pt x="420159" y="182092"/>
                  </a:lnTo>
                  <a:lnTo>
                    <a:pt x="408304" y="161124"/>
                  </a:lnTo>
                  <a:close/>
                </a:path>
                <a:path w="479425" h="411479">
                  <a:moveTo>
                    <a:pt x="112522" y="139192"/>
                  </a:moveTo>
                  <a:lnTo>
                    <a:pt x="98298" y="139192"/>
                  </a:lnTo>
                  <a:lnTo>
                    <a:pt x="98298" y="181140"/>
                  </a:lnTo>
                  <a:lnTo>
                    <a:pt x="112522" y="181140"/>
                  </a:lnTo>
                  <a:lnTo>
                    <a:pt x="112522" y="139192"/>
                  </a:lnTo>
                  <a:close/>
                </a:path>
                <a:path w="479425" h="411479">
                  <a:moveTo>
                    <a:pt x="376809" y="139192"/>
                  </a:moveTo>
                  <a:lnTo>
                    <a:pt x="182244" y="139192"/>
                  </a:lnTo>
                  <a:lnTo>
                    <a:pt x="182244" y="181140"/>
                  </a:lnTo>
                  <a:lnTo>
                    <a:pt x="194563" y="181140"/>
                  </a:lnTo>
                  <a:lnTo>
                    <a:pt x="194563" y="140144"/>
                  </a:lnTo>
                  <a:lnTo>
                    <a:pt x="376809" y="140144"/>
                  </a:lnTo>
                  <a:lnTo>
                    <a:pt x="376809" y="139192"/>
                  </a:lnTo>
                  <a:close/>
                </a:path>
                <a:path w="479425" h="411479">
                  <a:moveTo>
                    <a:pt x="279526" y="140144"/>
                  </a:moveTo>
                  <a:lnTo>
                    <a:pt x="265175" y="140144"/>
                  </a:lnTo>
                  <a:lnTo>
                    <a:pt x="265175" y="161124"/>
                  </a:lnTo>
                  <a:lnTo>
                    <a:pt x="279526" y="161124"/>
                  </a:lnTo>
                  <a:lnTo>
                    <a:pt x="279526" y="140144"/>
                  </a:lnTo>
                  <a:close/>
                </a:path>
                <a:path w="479425" h="411479">
                  <a:moveTo>
                    <a:pt x="376809" y="140144"/>
                  </a:moveTo>
                  <a:lnTo>
                    <a:pt x="349123" y="140144"/>
                  </a:lnTo>
                  <a:lnTo>
                    <a:pt x="349123" y="161124"/>
                  </a:lnTo>
                  <a:lnTo>
                    <a:pt x="376809" y="161124"/>
                  </a:lnTo>
                  <a:lnTo>
                    <a:pt x="376809" y="140144"/>
                  </a:lnTo>
                  <a:close/>
                </a:path>
                <a:path w="479425" h="411479">
                  <a:moveTo>
                    <a:pt x="112522" y="83896"/>
                  </a:moveTo>
                  <a:lnTo>
                    <a:pt x="98298" y="83896"/>
                  </a:lnTo>
                  <a:lnTo>
                    <a:pt x="98298" y="125844"/>
                  </a:lnTo>
                  <a:lnTo>
                    <a:pt x="112522" y="125844"/>
                  </a:lnTo>
                  <a:lnTo>
                    <a:pt x="112522" y="83896"/>
                  </a:lnTo>
                  <a:close/>
                </a:path>
                <a:path w="479425" h="411479">
                  <a:moveTo>
                    <a:pt x="195579" y="83896"/>
                  </a:moveTo>
                  <a:lnTo>
                    <a:pt x="182244" y="83896"/>
                  </a:lnTo>
                  <a:lnTo>
                    <a:pt x="182244" y="125844"/>
                  </a:lnTo>
                  <a:lnTo>
                    <a:pt x="195579" y="125844"/>
                  </a:lnTo>
                  <a:lnTo>
                    <a:pt x="195579" y="83896"/>
                  </a:lnTo>
                  <a:close/>
                </a:path>
                <a:path w="479425" h="411479">
                  <a:moveTo>
                    <a:pt x="279526" y="83896"/>
                  </a:moveTo>
                  <a:lnTo>
                    <a:pt x="265175" y="83896"/>
                  </a:lnTo>
                  <a:lnTo>
                    <a:pt x="265175" y="125844"/>
                  </a:lnTo>
                  <a:lnTo>
                    <a:pt x="279526" y="125844"/>
                  </a:lnTo>
                  <a:lnTo>
                    <a:pt x="279526" y="83896"/>
                  </a:lnTo>
                  <a:close/>
                </a:path>
                <a:path w="479425" h="411479">
                  <a:moveTo>
                    <a:pt x="376809" y="83896"/>
                  </a:moveTo>
                  <a:lnTo>
                    <a:pt x="349123" y="83896"/>
                  </a:lnTo>
                  <a:lnTo>
                    <a:pt x="349123" y="125844"/>
                  </a:lnTo>
                  <a:lnTo>
                    <a:pt x="376809" y="125844"/>
                  </a:lnTo>
                  <a:lnTo>
                    <a:pt x="376809" y="83896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993135" y="2769107"/>
            <a:ext cx="6577965" cy="1266825"/>
            <a:chOff x="2993135" y="2769107"/>
            <a:chExt cx="6577965" cy="126682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4691" y="3240023"/>
              <a:ext cx="594360" cy="59435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947403" y="2854451"/>
              <a:ext cx="527685" cy="556260"/>
            </a:xfrm>
            <a:custGeom>
              <a:avLst/>
              <a:gdLst/>
              <a:ahLst/>
              <a:cxnLst/>
              <a:rect l="l" t="t" r="r" b="b"/>
              <a:pathLst>
                <a:path w="527684" h="556260">
                  <a:moveTo>
                    <a:pt x="491490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0" y="520446"/>
                  </a:lnTo>
                  <a:lnTo>
                    <a:pt x="2809" y="534400"/>
                  </a:lnTo>
                  <a:lnTo>
                    <a:pt x="10477" y="545782"/>
                  </a:lnTo>
                  <a:lnTo>
                    <a:pt x="21859" y="553450"/>
                  </a:lnTo>
                  <a:lnTo>
                    <a:pt x="35814" y="556260"/>
                  </a:lnTo>
                  <a:lnTo>
                    <a:pt x="491490" y="556260"/>
                  </a:lnTo>
                  <a:lnTo>
                    <a:pt x="505444" y="553450"/>
                  </a:lnTo>
                  <a:lnTo>
                    <a:pt x="516826" y="545782"/>
                  </a:lnTo>
                  <a:lnTo>
                    <a:pt x="524494" y="534400"/>
                  </a:lnTo>
                  <a:lnTo>
                    <a:pt x="527303" y="520446"/>
                  </a:lnTo>
                  <a:lnTo>
                    <a:pt x="527303" y="35813"/>
                  </a:lnTo>
                  <a:lnTo>
                    <a:pt x="524494" y="21859"/>
                  </a:lnTo>
                  <a:lnTo>
                    <a:pt x="516826" y="10477"/>
                  </a:lnTo>
                  <a:lnTo>
                    <a:pt x="505444" y="2809"/>
                  </a:lnTo>
                  <a:lnTo>
                    <a:pt x="491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3771" y="2769107"/>
              <a:ext cx="726948" cy="7376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3135" y="3724655"/>
              <a:ext cx="309372" cy="31089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8835" y="2913887"/>
              <a:ext cx="826007" cy="826007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091590" y="505789"/>
            <a:ext cx="98952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7745" algn="l"/>
                <a:tab pos="3280410" algn="l"/>
                <a:tab pos="5342890" algn="l"/>
                <a:tab pos="6270625" algn="l"/>
                <a:tab pos="7531100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G	T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H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V</a:t>
            </a:r>
            <a:r>
              <a:rPr sz="2400" spc="-6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G	D</a:t>
            </a:r>
            <a:r>
              <a:rPr sz="2400" spc="9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	S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4017" y="1555750"/>
            <a:ext cx="8188959" cy="4277360"/>
            <a:chOff x="1414017" y="1555750"/>
            <a:chExt cx="8188959" cy="4277360"/>
          </a:xfrm>
        </p:grpSpPr>
        <p:sp>
          <p:nvSpPr>
            <p:cNvPr id="3" name="object 3"/>
            <p:cNvSpPr/>
            <p:nvPr/>
          </p:nvSpPr>
          <p:spPr>
            <a:xfrm>
              <a:off x="6060947" y="3500627"/>
              <a:ext cx="817244" cy="192405"/>
            </a:xfrm>
            <a:custGeom>
              <a:avLst/>
              <a:gdLst/>
              <a:ahLst/>
              <a:cxnLst/>
              <a:rect l="l" t="t" r="r" b="b"/>
              <a:pathLst>
                <a:path w="817245" h="192404">
                  <a:moveTo>
                    <a:pt x="816863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816863" y="192024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E2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20367" y="1562100"/>
              <a:ext cx="8176259" cy="4264660"/>
            </a:xfrm>
            <a:custGeom>
              <a:avLst/>
              <a:gdLst/>
              <a:ahLst/>
              <a:cxnLst/>
              <a:rect l="l" t="t" r="r" b="b"/>
              <a:pathLst>
                <a:path w="8176259" h="4264660">
                  <a:moveTo>
                    <a:pt x="0" y="4264151"/>
                  </a:moveTo>
                  <a:lnTo>
                    <a:pt x="8176259" y="4264151"/>
                  </a:lnTo>
                  <a:lnTo>
                    <a:pt x="8176259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954136" y="1793874"/>
            <a:ext cx="12128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Model</a:t>
            </a:r>
            <a:r>
              <a:rPr sz="1400" spc="-3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0783" y="1793874"/>
            <a:ext cx="10299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Prep</a:t>
            </a:r>
            <a:r>
              <a:rPr sz="1400" spc="-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0947" y="3500628"/>
            <a:ext cx="817244" cy="192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8285" y="3660774"/>
            <a:ext cx="12033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endParaRPr sz="10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Lake</a:t>
            </a:r>
            <a:r>
              <a:rPr sz="105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59026" y="2156205"/>
            <a:ext cx="7503159" cy="497840"/>
            <a:chOff x="1859026" y="2156205"/>
            <a:chExt cx="7503159" cy="497840"/>
          </a:xfrm>
        </p:grpSpPr>
        <p:sp>
          <p:nvSpPr>
            <p:cNvPr id="10" name="object 10"/>
            <p:cNvSpPr/>
            <p:nvPr/>
          </p:nvSpPr>
          <p:spPr>
            <a:xfrm>
              <a:off x="1865376" y="2162555"/>
              <a:ext cx="231775" cy="485140"/>
            </a:xfrm>
            <a:custGeom>
              <a:avLst/>
              <a:gdLst/>
              <a:ahLst/>
              <a:cxnLst/>
              <a:rect l="l" t="t" r="r" b="b"/>
              <a:pathLst>
                <a:path w="231775" h="485139">
                  <a:moveTo>
                    <a:pt x="231648" y="242316"/>
                  </a:moveTo>
                  <a:lnTo>
                    <a:pt x="228688" y="165722"/>
                  </a:lnTo>
                  <a:lnTo>
                    <a:pt x="220472" y="99199"/>
                  </a:lnTo>
                  <a:lnTo>
                    <a:pt x="207937" y="46748"/>
                  </a:lnTo>
                  <a:lnTo>
                    <a:pt x="173736" y="0"/>
                  </a:lnTo>
                  <a:lnTo>
                    <a:pt x="57912" y="0"/>
                  </a:lnTo>
                  <a:lnTo>
                    <a:pt x="23698" y="46748"/>
                  </a:lnTo>
                  <a:lnTo>
                    <a:pt x="11163" y="99199"/>
                  </a:lnTo>
                  <a:lnTo>
                    <a:pt x="2946" y="165722"/>
                  </a:lnTo>
                  <a:lnTo>
                    <a:pt x="0" y="242316"/>
                  </a:lnTo>
                  <a:lnTo>
                    <a:pt x="2946" y="318922"/>
                  </a:lnTo>
                  <a:lnTo>
                    <a:pt x="11163" y="385445"/>
                  </a:lnTo>
                  <a:lnTo>
                    <a:pt x="23698" y="437896"/>
                  </a:lnTo>
                  <a:lnTo>
                    <a:pt x="39598" y="472287"/>
                  </a:lnTo>
                  <a:lnTo>
                    <a:pt x="57912" y="484632"/>
                  </a:lnTo>
                  <a:lnTo>
                    <a:pt x="173736" y="484632"/>
                  </a:lnTo>
                  <a:lnTo>
                    <a:pt x="207937" y="437896"/>
                  </a:lnTo>
                  <a:lnTo>
                    <a:pt x="220472" y="385445"/>
                  </a:lnTo>
                  <a:lnTo>
                    <a:pt x="228688" y="318922"/>
                  </a:lnTo>
                  <a:lnTo>
                    <a:pt x="231648" y="24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65376" y="2162555"/>
              <a:ext cx="231775" cy="485140"/>
            </a:xfrm>
            <a:custGeom>
              <a:avLst/>
              <a:gdLst/>
              <a:ahLst/>
              <a:cxnLst/>
              <a:rect l="l" t="t" r="r" b="b"/>
              <a:pathLst>
                <a:path w="231775" h="485139">
                  <a:moveTo>
                    <a:pt x="173736" y="484632"/>
                  </a:moveTo>
                  <a:lnTo>
                    <a:pt x="139525" y="437887"/>
                  </a:lnTo>
                  <a:lnTo>
                    <a:pt x="126991" y="385437"/>
                  </a:lnTo>
                  <a:lnTo>
                    <a:pt x="118774" y="318918"/>
                  </a:lnTo>
                  <a:lnTo>
                    <a:pt x="115824" y="242316"/>
                  </a:lnTo>
                  <a:lnTo>
                    <a:pt x="118774" y="165713"/>
                  </a:lnTo>
                  <a:lnTo>
                    <a:pt x="126991" y="99194"/>
                  </a:lnTo>
                  <a:lnTo>
                    <a:pt x="139525" y="46744"/>
                  </a:lnTo>
                  <a:lnTo>
                    <a:pt x="155423" y="12350"/>
                  </a:lnTo>
                  <a:lnTo>
                    <a:pt x="173736" y="0"/>
                  </a:lnTo>
                  <a:lnTo>
                    <a:pt x="192048" y="12350"/>
                  </a:lnTo>
                  <a:lnTo>
                    <a:pt x="207946" y="46744"/>
                  </a:lnTo>
                  <a:lnTo>
                    <a:pt x="220480" y="99194"/>
                  </a:lnTo>
                  <a:lnTo>
                    <a:pt x="228697" y="165713"/>
                  </a:lnTo>
                  <a:lnTo>
                    <a:pt x="231648" y="242316"/>
                  </a:lnTo>
                  <a:lnTo>
                    <a:pt x="228697" y="318918"/>
                  </a:lnTo>
                  <a:lnTo>
                    <a:pt x="220480" y="385437"/>
                  </a:lnTo>
                  <a:lnTo>
                    <a:pt x="207946" y="437887"/>
                  </a:lnTo>
                  <a:lnTo>
                    <a:pt x="192048" y="472281"/>
                  </a:lnTo>
                  <a:lnTo>
                    <a:pt x="173736" y="484632"/>
                  </a:lnTo>
                  <a:close/>
                </a:path>
                <a:path w="231775" h="485139">
                  <a:moveTo>
                    <a:pt x="173736" y="484632"/>
                  </a:moveTo>
                  <a:lnTo>
                    <a:pt x="57912" y="484632"/>
                  </a:lnTo>
                  <a:lnTo>
                    <a:pt x="39599" y="472281"/>
                  </a:lnTo>
                  <a:lnTo>
                    <a:pt x="23701" y="437887"/>
                  </a:lnTo>
                  <a:lnTo>
                    <a:pt x="11167" y="385437"/>
                  </a:lnTo>
                  <a:lnTo>
                    <a:pt x="2950" y="318918"/>
                  </a:lnTo>
                  <a:lnTo>
                    <a:pt x="0" y="242316"/>
                  </a:lnTo>
                  <a:lnTo>
                    <a:pt x="2950" y="165713"/>
                  </a:lnTo>
                  <a:lnTo>
                    <a:pt x="11167" y="99194"/>
                  </a:lnTo>
                  <a:lnTo>
                    <a:pt x="23701" y="46744"/>
                  </a:lnTo>
                  <a:lnTo>
                    <a:pt x="39599" y="12350"/>
                  </a:lnTo>
                  <a:lnTo>
                    <a:pt x="57912" y="0"/>
                  </a:lnTo>
                  <a:lnTo>
                    <a:pt x="173736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11680" y="2199131"/>
              <a:ext cx="7257415" cy="414655"/>
            </a:xfrm>
            <a:custGeom>
              <a:avLst/>
              <a:gdLst/>
              <a:ahLst/>
              <a:cxnLst/>
              <a:rect l="l" t="t" r="r" b="b"/>
              <a:pathLst>
                <a:path w="7257415" h="414655">
                  <a:moveTo>
                    <a:pt x="7257288" y="207264"/>
                  </a:moveTo>
                  <a:lnTo>
                    <a:pt x="7255383" y="141770"/>
                  </a:lnTo>
                  <a:lnTo>
                    <a:pt x="7250112" y="84886"/>
                  </a:lnTo>
                  <a:lnTo>
                    <a:pt x="7242086" y="40005"/>
                  </a:lnTo>
                  <a:lnTo>
                    <a:pt x="7220204" y="0"/>
                  </a:lnTo>
                  <a:lnTo>
                    <a:pt x="37084" y="0"/>
                  </a:lnTo>
                  <a:lnTo>
                    <a:pt x="15189" y="40005"/>
                  </a:lnTo>
                  <a:lnTo>
                    <a:pt x="7162" y="84886"/>
                  </a:lnTo>
                  <a:lnTo>
                    <a:pt x="1892" y="141770"/>
                  </a:lnTo>
                  <a:lnTo>
                    <a:pt x="0" y="207264"/>
                  </a:lnTo>
                  <a:lnTo>
                    <a:pt x="1892" y="272770"/>
                  </a:lnTo>
                  <a:lnTo>
                    <a:pt x="7162" y="329653"/>
                  </a:lnTo>
                  <a:lnTo>
                    <a:pt x="15189" y="374535"/>
                  </a:lnTo>
                  <a:lnTo>
                    <a:pt x="25374" y="403961"/>
                  </a:lnTo>
                  <a:lnTo>
                    <a:pt x="37084" y="414528"/>
                  </a:lnTo>
                  <a:lnTo>
                    <a:pt x="7220204" y="414528"/>
                  </a:lnTo>
                  <a:lnTo>
                    <a:pt x="7242086" y="374535"/>
                  </a:lnTo>
                  <a:lnTo>
                    <a:pt x="7250112" y="329653"/>
                  </a:lnTo>
                  <a:lnTo>
                    <a:pt x="7255383" y="272770"/>
                  </a:lnTo>
                  <a:lnTo>
                    <a:pt x="7257288" y="2072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11680" y="2199131"/>
              <a:ext cx="7257415" cy="414655"/>
            </a:xfrm>
            <a:custGeom>
              <a:avLst/>
              <a:gdLst/>
              <a:ahLst/>
              <a:cxnLst/>
              <a:rect l="l" t="t" r="r" b="b"/>
              <a:pathLst>
                <a:path w="7257415" h="414655">
                  <a:moveTo>
                    <a:pt x="7220204" y="414527"/>
                  </a:moveTo>
                  <a:lnTo>
                    <a:pt x="7198262" y="374526"/>
                  </a:lnTo>
                  <a:lnTo>
                    <a:pt x="7190248" y="329653"/>
                  </a:lnTo>
                  <a:lnTo>
                    <a:pt x="7185001" y="272759"/>
                  </a:lnTo>
                  <a:lnTo>
                    <a:pt x="7183120" y="207263"/>
                  </a:lnTo>
                  <a:lnTo>
                    <a:pt x="7185001" y="141768"/>
                  </a:lnTo>
                  <a:lnTo>
                    <a:pt x="7190248" y="84874"/>
                  </a:lnTo>
                  <a:lnTo>
                    <a:pt x="7198262" y="40001"/>
                  </a:lnTo>
                  <a:lnTo>
                    <a:pt x="7208446" y="10570"/>
                  </a:lnTo>
                  <a:lnTo>
                    <a:pt x="7220204" y="0"/>
                  </a:lnTo>
                  <a:lnTo>
                    <a:pt x="7231912" y="10570"/>
                  </a:lnTo>
                  <a:lnTo>
                    <a:pt x="7242090" y="40001"/>
                  </a:lnTo>
                  <a:lnTo>
                    <a:pt x="7250123" y="84874"/>
                  </a:lnTo>
                  <a:lnTo>
                    <a:pt x="7255394" y="141768"/>
                  </a:lnTo>
                  <a:lnTo>
                    <a:pt x="7257288" y="207263"/>
                  </a:lnTo>
                  <a:lnTo>
                    <a:pt x="7255394" y="272759"/>
                  </a:lnTo>
                  <a:lnTo>
                    <a:pt x="7250123" y="329653"/>
                  </a:lnTo>
                  <a:lnTo>
                    <a:pt x="7242090" y="374526"/>
                  </a:lnTo>
                  <a:lnTo>
                    <a:pt x="7231912" y="403957"/>
                  </a:lnTo>
                  <a:lnTo>
                    <a:pt x="7220204" y="414527"/>
                  </a:lnTo>
                  <a:close/>
                </a:path>
                <a:path w="7257415" h="414655">
                  <a:moveTo>
                    <a:pt x="7220204" y="414527"/>
                  </a:moveTo>
                  <a:lnTo>
                    <a:pt x="37083" y="414527"/>
                  </a:lnTo>
                  <a:lnTo>
                    <a:pt x="25375" y="403957"/>
                  </a:lnTo>
                  <a:lnTo>
                    <a:pt x="15197" y="374526"/>
                  </a:lnTo>
                  <a:lnTo>
                    <a:pt x="7164" y="329653"/>
                  </a:lnTo>
                  <a:lnTo>
                    <a:pt x="1893" y="272759"/>
                  </a:lnTo>
                  <a:lnTo>
                    <a:pt x="0" y="207263"/>
                  </a:lnTo>
                  <a:lnTo>
                    <a:pt x="1893" y="141768"/>
                  </a:lnTo>
                  <a:lnTo>
                    <a:pt x="7164" y="84874"/>
                  </a:lnTo>
                  <a:lnTo>
                    <a:pt x="15197" y="40001"/>
                  </a:lnTo>
                  <a:lnTo>
                    <a:pt x="25375" y="10570"/>
                  </a:lnTo>
                  <a:lnTo>
                    <a:pt x="37083" y="0"/>
                  </a:lnTo>
                  <a:lnTo>
                    <a:pt x="7220204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25712" y="2162555"/>
              <a:ext cx="230504" cy="485140"/>
            </a:xfrm>
            <a:custGeom>
              <a:avLst/>
              <a:gdLst/>
              <a:ahLst/>
              <a:cxnLst/>
              <a:rect l="l" t="t" r="r" b="b"/>
              <a:pathLst>
                <a:path w="230504" h="485139">
                  <a:moveTo>
                    <a:pt x="230124" y="242316"/>
                  </a:moveTo>
                  <a:lnTo>
                    <a:pt x="227177" y="165722"/>
                  </a:lnTo>
                  <a:lnTo>
                    <a:pt x="219011" y="99199"/>
                  </a:lnTo>
                  <a:lnTo>
                    <a:pt x="206552" y="46748"/>
                  </a:lnTo>
                  <a:lnTo>
                    <a:pt x="172593" y="0"/>
                  </a:lnTo>
                  <a:lnTo>
                    <a:pt x="57531" y="0"/>
                  </a:lnTo>
                  <a:lnTo>
                    <a:pt x="23558" y="46748"/>
                  </a:lnTo>
                  <a:lnTo>
                    <a:pt x="11099" y="99199"/>
                  </a:lnTo>
                  <a:lnTo>
                    <a:pt x="2933" y="165722"/>
                  </a:lnTo>
                  <a:lnTo>
                    <a:pt x="0" y="242316"/>
                  </a:lnTo>
                  <a:lnTo>
                    <a:pt x="2933" y="318922"/>
                  </a:lnTo>
                  <a:lnTo>
                    <a:pt x="11099" y="385445"/>
                  </a:lnTo>
                  <a:lnTo>
                    <a:pt x="23558" y="437896"/>
                  </a:lnTo>
                  <a:lnTo>
                    <a:pt x="39344" y="472287"/>
                  </a:lnTo>
                  <a:lnTo>
                    <a:pt x="57531" y="484632"/>
                  </a:lnTo>
                  <a:lnTo>
                    <a:pt x="172593" y="484632"/>
                  </a:lnTo>
                  <a:lnTo>
                    <a:pt x="206552" y="437896"/>
                  </a:lnTo>
                  <a:lnTo>
                    <a:pt x="219011" y="385445"/>
                  </a:lnTo>
                  <a:lnTo>
                    <a:pt x="227177" y="318922"/>
                  </a:lnTo>
                  <a:lnTo>
                    <a:pt x="230124" y="24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25711" y="2162555"/>
              <a:ext cx="230504" cy="485140"/>
            </a:xfrm>
            <a:custGeom>
              <a:avLst/>
              <a:gdLst/>
              <a:ahLst/>
              <a:cxnLst/>
              <a:rect l="l" t="t" r="r" b="b"/>
              <a:pathLst>
                <a:path w="230504" h="485139">
                  <a:moveTo>
                    <a:pt x="172593" y="484632"/>
                  </a:moveTo>
                  <a:lnTo>
                    <a:pt x="138626" y="437887"/>
                  </a:lnTo>
                  <a:lnTo>
                    <a:pt x="126168" y="385437"/>
                  </a:lnTo>
                  <a:lnTo>
                    <a:pt x="117997" y="318918"/>
                  </a:lnTo>
                  <a:lnTo>
                    <a:pt x="115062" y="242316"/>
                  </a:lnTo>
                  <a:lnTo>
                    <a:pt x="117997" y="165713"/>
                  </a:lnTo>
                  <a:lnTo>
                    <a:pt x="126168" y="99194"/>
                  </a:lnTo>
                  <a:lnTo>
                    <a:pt x="138626" y="46744"/>
                  </a:lnTo>
                  <a:lnTo>
                    <a:pt x="154417" y="12350"/>
                  </a:lnTo>
                  <a:lnTo>
                    <a:pt x="172593" y="0"/>
                  </a:lnTo>
                  <a:lnTo>
                    <a:pt x="190768" y="12350"/>
                  </a:lnTo>
                  <a:lnTo>
                    <a:pt x="206559" y="46744"/>
                  </a:lnTo>
                  <a:lnTo>
                    <a:pt x="219017" y="99194"/>
                  </a:lnTo>
                  <a:lnTo>
                    <a:pt x="227188" y="165713"/>
                  </a:lnTo>
                  <a:lnTo>
                    <a:pt x="230124" y="242316"/>
                  </a:lnTo>
                  <a:lnTo>
                    <a:pt x="227188" y="318918"/>
                  </a:lnTo>
                  <a:lnTo>
                    <a:pt x="219017" y="385437"/>
                  </a:lnTo>
                  <a:lnTo>
                    <a:pt x="206559" y="437887"/>
                  </a:lnTo>
                  <a:lnTo>
                    <a:pt x="190768" y="472281"/>
                  </a:lnTo>
                  <a:lnTo>
                    <a:pt x="172593" y="484632"/>
                  </a:lnTo>
                  <a:close/>
                </a:path>
                <a:path w="230504" h="485139">
                  <a:moveTo>
                    <a:pt x="172593" y="484632"/>
                  </a:moveTo>
                  <a:lnTo>
                    <a:pt x="57531" y="484632"/>
                  </a:lnTo>
                  <a:lnTo>
                    <a:pt x="39355" y="472281"/>
                  </a:lnTo>
                  <a:lnTo>
                    <a:pt x="23564" y="437887"/>
                  </a:lnTo>
                  <a:lnTo>
                    <a:pt x="11106" y="385437"/>
                  </a:lnTo>
                  <a:lnTo>
                    <a:pt x="2935" y="318918"/>
                  </a:lnTo>
                  <a:lnTo>
                    <a:pt x="0" y="242316"/>
                  </a:lnTo>
                  <a:lnTo>
                    <a:pt x="2935" y="165713"/>
                  </a:lnTo>
                  <a:lnTo>
                    <a:pt x="11106" y="99194"/>
                  </a:lnTo>
                  <a:lnTo>
                    <a:pt x="23564" y="46744"/>
                  </a:lnTo>
                  <a:lnTo>
                    <a:pt x="39355" y="12350"/>
                  </a:lnTo>
                  <a:lnTo>
                    <a:pt x="57531" y="0"/>
                  </a:lnTo>
                  <a:lnTo>
                    <a:pt x="172593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5998" y="3744848"/>
            <a:ext cx="4933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us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tom  apps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998" y="5018912"/>
            <a:ext cx="73850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Sensors 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ev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7872" y="3572636"/>
            <a:ext cx="621030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Blobs 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Lake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7839" y="1793874"/>
            <a:ext cx="2483485" cy="772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06600" algn="l"/>
              </a:tabLst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Ingest	Store</a:t>
            </a:r>
            <a:endParaRPr sz="1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Segoe UI Semibold"/>
              <a:cs typeface="Segoe UI Semibold"/>
            </a:endParaRPr>
          </a:p>
          <a:p>
            <a:pPr marL="200660">
              <a:lnSpc>
                <a:spcPct val="100000"/>
              </a:lnSpc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50">
              <a:latin typeface="Segoe UI Semibold"/>
              <a:cs typeface="Segoe UI Semibold"/>
            </a:endParaRPr>
          </a:p>
          <a:p>
            <a:pPr marL="200660">
              <a:lnSpc>
                <a:spcPct val="100000"/>
              </a:lnSpc>
              <a:spcBef>
                <a:spcPts val="1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(Data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movement,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pipelines</a:t>
            </a:r>
            <a:r>
              <a:rPr sz="900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&amp;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orchestration)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02477" y="4629403"/>
            <a:ext cx="5543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Ma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hi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  Lear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nin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03768" y="2959099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03768" y="4272787"/>
            <a:ext cx="6711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W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u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03768" y="5040248"/>
            <a:ext cx="988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</a:t>
            </a:r>
            <a:r>
              <a:rPr sz="1000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81658" y="1750822"/>
            <a:ext cx="8362315" cy="3914140"/>
            <a:chOff x="1581658" y="1750822"/>
            <a:chExt cx="8362315" cy="3914140"/>
          </a:xfrm>
        </p:grpSpPr>
        <p:sp>
          <p:nvSpPr>
            <p:cNvPr id="25" name="object 25"/>
            <p:cNvSpPr/>
            <p:nvPr/>
          </p:nvSpPr>
          <p:spPr>
            <a:xfrm>
              <a:off x="5024628" y="3034283"/>
              <a:ext cx="4919345" cy="2133600"/>
            </a:xfrm>
            <a:custGeom>
              <a:avLst/>
              <a:gdLst/>
              <a:ahLst/>
              <a:cxnLst/>
              <a:rect l="l" t="t" r="r" b="b"/>
              <a:pathLst>
                <a:path w="4919345" h="2133600">
                  <a:moveTo>
                    <a:pt x="50800" y="702310"/>
                  </a:moveTo>
                  <a:lnTo>
                    <a:pt x="0" y="702310"/>
                  </a:lnTo>
                  <a:lnTo>
                    <a:pt x="0" y="715010"/>
                  </a:lnTo>
                  <a:lnTo>
                    <a:pt x="50800" y="715010"/>
                  </a:lnTo>
                  <a:lnTo>
                    <a:pt x="50800" y="702310"/>
                  </a:lnTo>
                  <a:close/>
                </a:path>
                <a:path w="4919345" h="2133600">
                  <a:moveTo>
                    <a:pt x="139700" y="702310"/>
                  </a:moveTo>
                  <a:lnTo>
                    <a:pt x="88900" y="702310"/>
                  </a:lnTo>
                  <a:lnTo>
                    <a:pt x="88900" y="715010"/>
                  </a:lnTo>
                  <a:lnTo>
                    <a:pt x="139700" y="715010"/>
                  </a:lnTo>
                  <a:lnTo>
                    <a:pt x="139700" y="702310"/>
                  </a:lnTo>
                  <a:close/>
                </a:path>
                <a:path w="4919345" h="2133600">
                  <a:moveTo>
                    <a:pt x="228600" y="702310"/>
                  </a:moveTo>
                  <a:lnTo>
                    <a:pt x="177800" y="702310"/>
                  </a:lnTo>
                  <a:lnTo>
                    <a:pt x="177800" y="715010"/>
                  </a:lnTo>
                  <a:lnTo>
                    <a:pt x="228600" y="715010"/>
                  </a:lnTo>
                  <a:lnTo>
                    <a:pt x="228600" y="702310"/>
                  </a:lnTo>
                  <a:close/>
                </a:path>
                <a:path w="4919345" h="2133600">
                  <a:moveTo>
                    <a:pt x="317500" y="702310"/>
                  </a:moveTo>
                  <a:lnTo>
                    <a:pt x="266700" y="702310"/>
                  </a:lnTo>
                  <a:lnTo>
                    <a:pt x="266700" y="715010"/>
                  </a:lnTo>
                  <a:lnTo>
                    <a:pt x="317500" y="715010"/>
                  </a:lnTo>
                  <a:lnTo>
                    <a:pt x="317500" y="702310"/>
                  </a:lnTo>
                  <a:close/>
                </a:path>
                <a:path w="4919345" h="2133600">
                  <a:moveTo>
                    <a:pt x="406400" y="702310"/>
                  </a:moveTo>
                  <a:lnTo>
                    <a:pt x="355600" y="702310"/>
                  </a:lnTo>
                  <a:lnTo>
                    <a:pt x="355600" y="715010"/>
                  </a:lnTo>
                  <a:lnTo>
                    <a:pt x="406400" y="715010"/>
                  </a:lnTo>
                  <a:lnTo>
                    <a:pt x="406400" y="702310"/>
                  </a:lnTo>
                  <a:close/>
                </a:path>
                <a:path w="4919345" h="2133600">
                  <a:moveTo>
                    <a:pt x="495300" y="702310"/>
                  </a:moveTo>
                  <a:lnTo>
                    <a:pt x="444500" y="702310"/>
                  </a:lnTo>
                  <a:lnTo>
                    <a:pt x="444500" y="715010"/>
                  </a:lnTo>
                  <a:lnTo>
                    <a:pt x="495300" y="715010"/>
                  </a:lnTo>
                  <a:lnTo>
                    <a:pt x="495300" y="702310"/>
                  </a:lnTo>
                  <a:close/>
                </a:path>
                <a:path w="4919345" h="2133600">
                  <a:moveTo>
                    <a:pt x="632206" y="708660"/>
                  </a:moveTo>
                  <a:lnTo>
                    <a:pt x="619506" y="702310"/>
                  </a:lnTo>
                  <a:lnTo>
                    <a:pt x="556006" y="670560"/>
                  </a:lnTo>
                  <a:lnTo>
                    <a:pt x="556006" y="702310"/>
                  </a:lnTo>
                  <a:lnTo>
                    <a:pt x="533400" y="702310"/>
                  </a:lnTo>
                  <a:lnTo>
                    <a:pt x="533400" y="715010"/>
                  </a:lnTo>
                  <a:lnTo>
                    <a:pt x="556006" y="715010"/>
                  </a:lnTo>
                  <a:lnTo>
                    <a:pt x="556006" y="746760"/>
                  </a:lnTo>
                  <a:lnTo>
                    <a:pt x="619506" y="715010"/>
                  </a:lnTo>
                  <a:lnTo>
                    <a:pt x="632206" y="708660"/>
                  </a:lnTo>
                  <a:close/>
                </a:path>
                <a:path w="4919345" h="2133600">
                  <a:moveTo>
                    <a:pt x="1903984" y="702310"/>
                  </a:moveTo>
                  <a:lnTo>
                    <a:pt x="1853184" y="702310"/>
                  </a:lnTo>
                  <a:lnTo>
                    <a:pt x="1853184" y="715010"/>
                  </a:lnTo>
                  <a:lnTo>
                    <a:pt x="1903984" y="715010"/>
                  </a:lnTo>
                  <a:lnTo>
                    <a:pt x="1903984" y="702310"/>
                  </a:lnTo>
                  <a:close/>
                </a:path>
                <a:path w="4919345" h="2133600">
                  <a:moveTo>
                    <a:pt x="1992884" y="702310"/>
                  </a:moveTo>
                  <a:lnTo>
                    <a:pt x="1942084" y="702310"/>
                  </a:lnTo>
                  <a:lnTo>
                    <a:pt x="1942084" y="715010"/>
                  </a:lnTo>
                  <a:lnTo>
                    <a:pt x="1992884" y="715010"/>
                  </a:lnTo>
                  <a:lnTo>
                    <a:pt x="1992884" y="702310"/>
                  </a:lnTo>
                  <a:close/>
                </a:path>
                <a:path w="4919345" h="2133600">
                  <a:moveTo>
                    <a:pt x="2081784" y="702310"/>
                  </a:moveTo>
                  <a:lnTo>
                    <a:pt x="2030984" y="702310"/>
                  </a:lnTo>
                  <a:lnTo>
                    <a:pt x="2030984" y="715010"/>
                  </a:lnTo>
                  <a:lnTo>
                    <a:pt x="2081784" y="715010"/>
                  </a:lnTo>
                  <a:lnTo>
                    <a:pt x="2081784" y="702310"/>
                  </a:lnTo>
                  <a:close/>
                </a:path>
                <a:path w="4919345" h="2133600">
                  <a:moveTo>
                    <a:pt x="2170684" y="702310"/>
                  </a:moveTo>
                  <a:lnTo>
                    <a:pt x="2119884" y="702310"/>
                  </a:lnTo>
                  <a:lnTo>
                    <a:pt x="2119884" y="715010"/>
                  </a:lnTo>
                  <a:lnTo>
                    <a:pt x="2170684" y="715010"/>
                  </a:lnTo>
                  <a:lnTo>
                    <a:pt x="2170684" y="702310"/>
                  </a:lnTo>
                  <a:close/>
                </a:path>
                <a:path w="4919345" h="2133600">
                  <a:moveTo>
                    <a:pt x="2259584" y="702310"/>
                  </a:moveTo>
                  <a:lnTo>
                    <a:pt x="2208784" y="702310"/>
                  </a:lnTo>
                  <a:lnTo>
                    <a:pt x="2208784" y="715010"/>
                  </a:lnTo>
                  <a:lnTo>
                    <a:pt x="2259584" y="715010"/>
                  </a:lnTo>
                  <a:lnTo>
                    <a:pt x="2259584" y="702310"/>
                  </a:lnTo>
                  <a:close/>
                </a:path>
                <a:path w="4919345" h="2133600">
                  <a:moveTo>
                    <a:pt x="2348484" y="702310"/>
                  </a:moveTo>
                  <a:lnTo>
                    <a:pt x="2297684" y="702310"/>
                  </a:lnTo>
                  <a:lnTo>
                    <a:pt x="2297684" y="715010"/>
                  </a:lnTo>
                  <a:lnTo>
                    <a:pt x="2348484" y="715010"/>
                  </a:lnTo>
                  <a:lnTo>
                    <a:pt x="2348484" y="702310"/>
                  </a:lnTo>
                  <a:close/>
                </a:path>
                <a:path w="4919345" h="2133600">
                  <a:moveTo>
                    <a:pt x="2437384" y="702310"/>
                  </a:moveTo>
                  <a:lnTo>
                    <a:pt x="2386584" y="702310"/>
                  </a:lnTo>
                  <a:lnTo>
                    <a:pt x="2386584" y="715010"/>
                  </a:lnTo>
                  <a:lnTo>
                    <a:pt x="2437384" y="715010"/>
                  </a:lnTo>
                  <a:lnTo>
                    <a:pt x="2437384" y="702310"/>
                  </a:lnTo>
                  <a:close/>
                </a:path>
                <a:path w="4919345" h="2133600">
                  <a:moveTo>
                    <a:pt x="2526284" y="702310"/>
                  </a:moveTo>
                  <a:lnTo>
                    <a:pt x="2475484" y="702310"/>
                  </a:lnTo>
                  <a:lnTo>
                    <a:pt x="2475484" y="715010"/>
                  </a:lnTo>
                  <a:lnTo>
                    <a:pt x="2526284" y="715010"/>
                  </a:lnTo>
                  <a:lnTo>
                    <a:pt x="2526284" y="702310"/>
                  </a:lnTo>
                  <a:close/>
                </a:path>
                <a:path w="4919345" h="2133600">
                  <a:moveTo>
                    <a:pt x="2615184" y="702310"/>
                  </a:moveTo>
                  <a:lnTo>
                    <a:pt x="2564384" y="702310"/>
                  </a:lnTo>
                  <a:lnTo>
                    <a:pt x="2564384" y="715010"/>
                  </a:lnTo>
                  <a:lnTo>
                    <a:pt x="2615184" y="715010"/>
                  </a:lnTo>
                  <a:lnTo>
                    <a:pt x="2615184" y="702310"/>
                  </a:lnTo>
                  <a:close/>
                </a:path>
                <a:path w="4919345" h="2133600">
                  <a:moveTo>
                    <a:pt x="2704084" y="702310"/>
                  </a:moveTo>
                  <a:lnTo>
                    <a:pt x="2653284" y="702310"/>
                  </a:lnTo>
                  <a:lnTo>
                    <a:pt x="2653284" y="715010"/>
                  </a:lnTo>
                  <a:lnTo>
                    <a:pt x="2704084" y="715010"/>
                  </a:lnTo>
                  <a:lnTo>
                    <a:pt x="2704084" y="702310"/>
                  </a:lnTo>
                  <a:close/>
                </a:path>
                <a:path w="4919345" h="2133600">
                  <a:moveTo>
                    <a:pt x="2819019" y="708660"/>
                  </a:moveTo>
                  <a:lnTo>
                    <a:pt x="2806319" y="702310"/>
                  </a:lnTo>
                  <a:lnTo>
                    <a:pt x="2742819" y="670560"/>
                  </a:lnTo>
                  <a:lnTo>
                    <a:pt x="2742819" y="702310"/>
                  </a:lnTo>
                  <a:lnTo>
                    <a:pt x="2742184" y="702310"/>
                  </a:lnTo>
                  <a:lnTo>
                    <a:pt x="2742184" y="715010"/>
                  </a:lnTo>
                  <a:lnTo>
                    <a:pt x="2742819" y="715010"/>
                  </a:lnTo>
                  <a:lnTo>
                    <a:pt x="2742819" y="746760"/>
                  </a:lnTo>
                  <a:lnTo>
                    <a:pt x="2806319" y="715010"/>
                  </a:lnTo>
                  <a:lnTo>
                    <a:pt x="2819019" y="708660"/>
                  </a:lnTo>
                  <a:close/>
                </a:path>
                <a:path w="4919345" h="2133600">
                  <a:moveTo>
                    <a:pt x="3542030" y="1759204"/>
                  </a:moveTo>
                  <a:lnTo>
                    <a:pt x="3529330" y="1759204"/>
                  </a:lnTo>
                  <a:lnTo>
                    <a:pt x="3529330" y="1810004"/>
                  </a:lnTo>
                  <a:lnTo>
                    <a:pt x="3542030" y="1810004"/>
                  </a:lnTo>
                  <a:lnTo>
                    <a:pt x="3542030" y="1759204"/>
                  </a:lnTo>
                  <a:close/>
                </a:path>
                <a:path w="4919345" h="2133600">
                  <a:moveTo>
                    <a:pt x="3542030" y="1670304"/>
                  </a:moveTo>
                  <a:lnTo>
                    <a:pt x="3529330" y="1670304"/>
                  </a:lnTo>
                  <a:lnTo>
                    <a:pt x="3529330" y="1721104"/>
                  </a:lnTo>
                  <a:lnTo>
                    <a:pt x="3542030" y="1721104"/>
                  </a:lnTo>
                  <a:lnTo>
                    <a:pt x="3542030" y="1670304"/>
                  </a:lnTo>
                  <a:close/>
                </a:path>
                <a:path w="4919345" h="2133600">
                  <a:moveTo>
                    <a:pt x="3573780" y="1897126"/>
                  </a:moveTo>
                  <a:lnTo>
                    <a:pt x="3542030" y="1897126"/>
                  </a:lnTo>
                  <a:lnTo>
                    <a:pt x="3542030" y="1848104"/>
                  </a:lnTo>
                  <a:lnTo>
                    <a:pt x="3529330" y="1848104"/>
                  </a:lnTo>
                  <a:lnTo>
                    <a:pt x="3529330" y="1897126"/>
                  </a:lnTo>
                  <a:lnTo>
                    <a:pt x="3497580" y="1897126"/>
                  </a:lnTo>
                  <a:lnTo>
                    <a:pt x="3535680" y="1973326"/>
                  </a:lnTo>
                  <a:lnTo>
                    <a:pt x="3572891" y="1898904"/>
                  </a:lnTo>
                  <a:lnTo>
                    <a:pt x="3573780" y="1897126"/>
                  </a:lnTo>
                  <a:close/>
                </a:path>
                <a:path w="4919345" h="2133600">
                  <a:moveTo>
                    <a:pt x="4231132" y="31750"/>
                  </a:moveTo>
                  <a:lnTo>
                    <a:pt x="4180332" y="31750"/>
                  </a:lnTo>
                  <a:lnTo>
                    <a:pt x="4180332" y="44450"/>
                  </a:lnTo>
                  <a:lnTo>
                    <a:pt x="4231132" y="44450"/>
                  </a:lnTo>
                  <a:lnTo>
                    <a:pt x="4231132" y="31750"/>
                  </a:lnTo>
                  <a:close/>
                </a:path>
                <a:path w="4919345" h="2133600">
                  <a:moveTo>
                    <a:pt x="4320032" y="31750"/>
                  </a:moveTo>
                  <a:lnTo>
                    <a:pt x="4269232" y="31750"/>
                  </a:lnTo>
                  <a:lnTo>
                    <a:pt x="4269232" y="44450"/>
                  </a:lnTo>
                  <a:lnTo>
                    <a:pt x="4320032" y="44450"/>
                  </a:lnTo>
                  <a:lnTo>
                    <a:pt x="4320032" y="31750"/>
                  </a:lnTo>
                  <a:close/>
                </a:path>
                <a:path w="4919345" h="2133600">
                  <a:moveTo>
                    <a:pt x="4408932" y="31750"/>
                  </a:moveTo>
                  <a:lnTo>
                    <a:pt x="4358132" y="31750"/>
                  </a:lnTo>
                  <a:lnTo>
                    <a:pt x="4358132" y="44450"/>
                  </a:lnTo>
                  <a:lnTo>
                    <a:pt x="4408932" y="44450"/>
                  </a:lnTo>
                  <a:lnTo>
                    <a:pt x="4408932" y="31750"/>
                  </a:lnTo>
                  <a:close/>
                </a:path>
                <a:path w="4919345" h="2133600">
                  <a:moveTo>
                    <a:pt x="4414012" y="2089150"/>
                  </a:moveTo>
                  <a:lnTo>
                    <a:pt x="4363212" y="2089150"/>
                  </a:lnTo>
                  <a:lnTo>
                    <a:pt x="4363212" y="2101850"/>
                  </a:lnTo>
                  <a:lnTo>
                    <a:pt x="4414012" y="2101850"/>
                  </a:lnTo>
                  <a:lnTo>
                    <a:pt x="4414012" y="2089150"/>
                  </a:lnTo>
                  <a:close/>
                </a:path>
                <a:path w="4919345" h="2133600">
                  <a:moveTo>
                    <a:pt x="4497832" y="31750"/>
                  </a:moveTo>
                  <a:lnTo>
                    <a:pt x="4447032" y="31750"/>
                  </a:lnTo>
                  <a:lnTo>
                    <a:pt x="4447032" y="44450"/>
                  </a:lnTo>
                  <a:lnTo>
                    <a:pt x="4497832" y="44450"/>
                  </a:lnTo>
                  <a:lnTo>
                    <a:pt x="4497832" y="31750"/>
                  </a:lnTo>
                  <a:close/>
                </a:path>
                <a:path w="4919345" h="2133600">
                  <a:moveTo>
                    <a:pt x="4502912" y="2089150"/>
                  </a:moveTo>
                  <a:lnTo>
                    <a:pt x="4452112" y="2089150"/>
                  </a:lnTo>
                  <a:lnTo>
                    <a:pt x="4452112" y="2101850"/>
                  </a:lnTo>
                  <a:lnTo>
                    <a:pt x="4502912" y="2101850"/>
                  </a:lnTo>
                  <a:lnTo>
                    <a:pt x="4502912" y="2089150"/>
                  </a:lnTo>
                  <a:close/>
                </a:path>
                <a:path w="4919345" h="2133600">
                  <a:moveTo>
                    <a:pt x="4586732" y="31750"/>
                  </a:moveTo>
                  <a:lnTo>
                    <a:pt x="4535932" y="31750"/>
                  </a:lnTo>
                  <a:lnTo>
                    <a:pt x="4535932" y="44450"/>
                  </a:lnTo>
                  <a:lnTo>
                    <a:pt x="4586732" y="44450"/>
                  </a:lnTo>
                  <a:lnTo>
                    <a:pt x="4586732" y="31750"/>
                  </a:lnTo>
                  <a:close/>
                </a:path>
                <a:path w="4919345" h="2133600">
                  <a:moveTo>
                    <a:pt x="4591812" y="2089150"/>
                  </a:moveTo>
                  <a:lnTo>
                    <a:pt x="4541012" y="2089150"/>
                  </a:lnTo>
                  <a:lnTo>
                    <a:pt x="4541012" y="2101850"/>
                  </a:lnTo>
                  <a:lnTo>
                    <a:pt x="4591812" y="2101850"/>
                  </a:lnTo>
                  <a:lnTo>
                    <a:pt x="4591812" y="2089150"/>
                  </a:lnTo>
                  <a:close/>
                </a:path>
                <a:path w="4919345" h="2133600">
                  <a:moveTo>
                    <a:pt x="4675632" y="31750"/>
                  </a:moveTo>
                  <a:lnTo>
                    <a:pt x="4624832" y="31750"/>
                  </a:lnTo>
                  <a:lnTo>
                    <a:pt x="4624832" y="44450"/>
                  </a:lnTo>
                  <a:lnTo>
                    <a:pt x="4675632" y="44450"/>
                  </a:lnTo>
                  <a:lnTo>
                    <a:pt x="4675632" y="31750"/>
                  </a:lnTo>
                  <a:close/>
                </a:path>
                <a:path w="4919345" h="2133600">
                  <a:moveTo>
                    <a:pt x="4680712" y="2089150"/>
                  </a:moveTo>
                  <a:lnTo>
                    <a:pt x="4629912" y="2089150"/>
                  </a:lnTo>
                  <a:lnTo>
                    <a:pt x="4629912" y="2101850"/>
                  </a:lnTo>
                  <a:lnTo>
                    <a:pt x="4680712" y="2101850"/>
                  </a:lnTo>
                  <a:lnTo>
                    <a:pt x="4680712" y="2089150"/>
                  </a:lnTo>
                  <a:close/>
                </a:path>
                <a:path w="4919345" h="2133600">
                  <a:moveTo>
                    <a:pt x="4764532" y="31750"/>
                  </a:moveTo>
                  <a:lnTo>
                    <a:pt x="4713732" y="31750"/>
                  </a:lnTo>
                  <a:lnTo>
                    <a:pt x="4713732" y="44450"/>
                  </a:lnTo>
                  <a:lnTo>
                    <a:pt x="4764532" y="44450"/>
                  </a:lnTo>
                  <a:lnTo>
                    <a:pt x="4764532" y="31750"/>
                  </a:lnTo>
                  <a:close/>
                </a:path>
                <a:path w="4919345" h="2133600">
                  <a:moveTo>
                    <a:pt x="4769612" y="2089150"/>
                  </a:moveTo>
                  <a:lnTo>
                    <a:pt x="4718812" y="2089150"/>
                  </a:lnTo>
                  <a:lnTo>
                    <a:pt x="4718812" y="2101850"/>
                  </a:lnTo>
                  <a:lnTo>
                    <a:pt x="4769612" y="2101850"/>
                  </a:lnTo>
                  <a:lnTo>
                    <a:pt x="4769612" y="2089150"/>
                  </a:lnTo>
                  <a:close/>
                </a:path>
                <a:path w="4919345" h="2133600">
                  <a:moveTo>
                    <a:pt x="4918329" y="38100"/>
                  </a:moveTo>
                  <a:lnTo>
                    <a:pt x="4905629" y="31750"/>
                  </a:lnTo>
                  <a:lnTo>
                    <a:pt x="4842129" y="0"/>
                  </a:lnTo>
                  <a:lnTo>
                    <a:pt x="4842129" y="31750"/>
                  </a:lnTo>
                  <a:lnTo>
                    <a:pt x="4802632" y="31750"/>
                  </a:lnTo>
                  <a:lnTo>
                    <a:pt x="4802632" y="44450"/>
                  </a:lnTo>
                  <a:lnTo>
                    <a:pt x="4842129" y="44450"/>
                  </a:lnTo>
                  <a:lnTo>
                    <a:pt x="4842129" y="76200"/>
                  </a:lnTo>
                  <a:lnTo>
                    <a:pt x="4905629" y="44450"/>
                  </a:lnTo>
                  <a:lnTo>
                    <a:pt x="4918329" y="38100"/>
                  </a:lnTo>
                  <a:close/>
                </a:path>
                <a:path w="4919345" h="2133600">
                  <a:moveTo>
                    <a:pt x="4918964" y="2095500"/>
                  </a:moveTo>
                  <a:lnTo>
                    <a:pt x="4906264" y="2089150"/>
                  </a:lnTo>
                  <a:lnTo>
                    <a:pt x="4842764" y="2057400"/>
                  </a:lnTo>
                  <a:lnTo>
                    <a:pt x="4842764" y="2089150"/>
                  </a:lnTo>
                  <a:lnTo>
                    <a:pt x="4807712" y="2089150"/>
                  </a:lnTo>
                  <a:lnTo>
                    <a:pt x="4807712" y="2101850"/>
                  </a:lnTo>
                  <a:lnTo>
                    <a:pt x="4842764" y="2101850"/>
                  </a:lnTo>
                  <a:lnTo>
                    <a:pt x="4842764" y="2133600"/>
                  </a:lnTo>
                  <a:lnTo>
                    <a:pt x="4906264" y="2101850"/>
                  </a:lnTo>
                  <a:lnTo>
                    <a:pt x="4918964" y="209550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88008" y="1757171"/>
              <a:ext cx="173990" cy="3901440"/>
            </a:xfrm>
            <a:custGeom>
              <a:avLst/>
              <a:gdLst/>
              <a:ahLst/>
              <a:cxnLst/>
              <a:rect l="l" t="t" r="r" b="b"/>
              <a:pathLst>
                <a:path w="173989" h="3901440">
                  <a:moveTo>
                    <a:pt x="171703" y="3901440"/>
                  </a:moveTo>
                  <a:lnTo>
                    <a:pt x="85343" y="3901440"/>
                  </a:lnTo>
                  <a:lnTo>
                    <a:pt x="85343" y="0"/>
                  </a:lnTo>
                  <a:lnTo>
                    <a:pt x="173735" y="0"/>
                  </a:lnTo>
                </a:path>
                <a:path w="173989" h="3901440">
                  <a:moveTo>
                    <a:pt x="82296" y="1941576"/>
                  </a:moveTo>
                  <a:lnTo>
                    <a:pt x="0" y="1941576"/>
                  </a:lnTo>
                </a:path>
              </a:pathLst>
            </a:custGeom>
            <a:ln w="12192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42888" y="4084319"/>
              <a:ext cx="3600450" cy="518159"/>
            </a:xfrm>
            <a:custGeom>
              <a:avLst/>
              <a:gdLst/>
              <a:ahLst/>
              <a:cxnLst/>
              <a:rect l="l" t="t" r="r" b="b"/>
              <a:pathLst>
                <a:path w="3600450" h="518160">
                  <a:moveTo>
                    <a:pt x="44450" y="330200"/>
                  </a:moveTo>
                  <a:lnTo>
                    <a:pt x="31750" y="3302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30200"/>
                  </a:lnTo>
                  <a:close/>
                </a:path>
                <a:path w="3600450" h="518160">
                  <a:moveTo>
                    <a:pt x="44450" y="241300"/>
                  </a:moveTo>
                  <a:lnTo>
                    <a:pt x="31750" y="241300"/>
                  </a:lnTo>
                  <a:lnTo>
                    <a:pt x="31750" y="292100"/>
                  </a:lnTo>
                  <a:lnTo>
                    <a:pt x="44450" y="292100"/>
                  </a:lnTo>
                  <a:lnTo>
                    <a:pt x="44450" y="241300"/>
                  </a:lnTo>
                  <a:close/>
                </a:path>
                <a:path w="3600450" h="518160">
                  <a:moveTo>
                    <a:pt x="44450" y="152400"/>
                  </a:moveTo>
                  <a:lnTo>
                    <a:pt x="31750" y="152400"/>
                  </a:lnTo>
                  <a:lnTo>
                    <a:pt x="31750" y="203200"/>
                  </a:lnTo>
                  <a:lnTo>
                    <a:pt x="44450" y="203200"/>
                  </a:lnTo>
                  <a:lnTo>
                    <a:pt x="44450" y="152400"/>
                  </a:lnTo>
                  <a:close/>
                </a:path>
                <a:path w="3600450" h="518160">
                  <a:moveTo>
                    <a:pt x="76200" y="441960"/>
                  </a:moveTo>
                  <a:lnTo>
                    <a:pt x="44450" y="441960"/>
                  </a:lnTo>
                  <a:lnTo>
                    <a:pt x="44450" y="419100"/>
                  </a:lnTo>
                  <a:lnTo>
                    <a:pt x="31750" y="419100"/>
                  </a:lnTo>
                  <a:lnTo>
                    <a:pt x="31750" y="441960"/>
                  </a:lnTo>
                  <a:lnTo>
                    <a:pt x="0" y="441960"/>
                  </a:lnTo>
                  <a:lnTo>
                    <a:pt x="38100" y="518160"/>
                  </a:lnTo>
                  <a:lnTo>
                    <a:pt x="69850" y="454660"/>
                  </a:lnTo>
                  <a:lnTo>
                    <a:pt x="76200" y="441960"/>
                  </a:lnTo>
                  <a:close/>
                </a:path>
                <a:path w="3600450" h="51816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14300"/>
                  </a:lnTo>
                  <a:lnTo>
                    <a:pt x="44450" y="11430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3600450" h="518160">
                  <a:moveTo>
                    <a:pt x="2794000" y="353314"/>
                  </a:moveTo>
                  <a:lnTo>
                    <a:pt x="2743200" y="353314"/>
                  </a:lnTo>
                  <a:lnTo>
                    <a:pt x="2743200" y="366014"/>
                  </a:lnTo>
                  <a:lnTo>
                    <a:pt x="2794000" y="366014"/>
                  </a:lnTo>
                  <a:lnTo>
                    <a:pt x="2794000" y="353314"/>
                  </a:lnTo>
                  <a:close/>
                </a:path>
                <a:path w="3600450" h="518160">
                  <a:moveTo>
                    <a:pt x="2882900" y="353314"/>
                  </a:moveTo>
                  <a:lnTo>
                    <a:pt x="2832100" y="353314"/>
                  </a:lnTo>
                  <a:lnTo>
                    <a:pt x="2832100" y="366014"/>
                  </a:lnTo>
                  <a:lnTo>
                    <a:pt x="2882900" y="366014"/>
                  </a:lnTo>
                  <a:lnTo>
                    <a:pt x="2882900" y="353314"/>
                  </a:lnTo>
                  <a:close/>
                </a:path>
                <a:path w="3600450" h="518160">
                  <a:moveTo>
                    <a:pt x="2971800" y="353314"/>
                  </a:moveTo>
                  <a:lnTo>
                    <a:pt x="2921000" y="353314"/>
                  </a:lnTo>
                  <a:lnTo>
                    <a:pt x="2921000" y="366014"/>
                  </a:lnTo>
                  <a:lnTo>
                    <a:pt x="2971800" y="366014"/>
                  </a:lnTo>
                  <a:lnTo>
                    <a:pt x="2971800" y="353314"/>
                  </a:lnTo>
                  <a:close/>
                </a:path>
                <a:path w="3600450" h="518160">
                  <a:moveTo>
                    <a:pt x="3060700" y="353314"/>
                  </a:moveTo>
                  <a:lnTo>
                    <a:pt x="3009900" y="353314"/>
                  </a:lnTo>
                  <a:lnTo>
                    <a:pt x="3009900" y="366014"/>
                  </a:lnTo>
                  <a:lnTo>
                    <a:pt x="3060700" y="366014"/>
                  </a:lnTo>
                  <a:lnTo>
                    <a:pt x="3060700" y="353314"/>
                  </a:lnTo>
                  <a:close/>
                </a:path>
                <a:path w="3600450" h="518160">
                  <a:moveTo>
                    <a:pt x="3149600" y="353314"/>
                  </a:moveTo>
                  <a:lnTo>
                    <a:pt x="3098800" y="353314"/>
                  </a:lnTo>
                  <a:lnTo>
                    <a:pt x="3098800" y="366014"/>
                  </a:lnTo>
                  <a:lnTo>
                    <a:pt x="3149600" y="366014"/>
                  </a:lnTo>
                  <a:lnTo>
                    <a:pt x="3149600" y="353314"/>
                  </a:lnTo>
                  <a:close/>
                </a:path>
                <a:path w="3600450" h="518160">
                  <a:moveTo>
                    <a:pt x="3238500" y="353314"/>
                  </a:moveTo>
                  <a:lnTo>
                    <a:pt x="3187700" y="353314"/>
                  </a:lnTo>
                  <a:lnTo>
                    <a:pt x="3187700" y="366014"/>
                  </a:lnTo>
                  <a:lnTo>
                    <a:pt x="3238500" y="366014"/>
                  </a:lnTo>
                  <a:lnTo>
                    <a:pt x="3238500" y="353314"/>
                  </a:lnTo>
                  <a:close/>
                </a:path>
                <a:path w="3600450" h="518160">
                  <a:moveTo>
                    <a:pt x="3327400" y="353314"/>
                  </a:moveTo>
                  <a:lnTo>
                    <a:pt x="3276600" y="353314"/>
                  </a:lnTo>
                  <a:lnTo>
                    <a:pt x="3276600" y="366014"/>
                  </a:lnTo>
                  <a:lnTo>
                    <a:pt x="3327400" y="366014"/>
                  </a:lnTo>
                  <a:lnTo>
                    <a:pt x="3327400" y="353314"/>
                  </a:lnTo>
                  <a:close/>
                </a:path>
                <a:path w="3600450" h="518160">
                  <a:moveTo>
                    <a:pt x="3416300" y="353314"/>
                  </a:moveTo>
                  <a:lnTo>
                    <a:pt x="3365500" y="353314"/>
                  </a:lnTo>
                  <a:lnTo>
                    <a:pt x="3365500" y="366014"/>
                  </a:lnTo>
                  <a:lnTo>
                    <a:pt x="3416300" y="366014"/>
                  </a:lnTo>
                  <a:lnTo>
                    <a:pt x="3416300" y="353314"/>
                  </a:lnTo>
                  <a:close/>
                </a:path>
                <a:path w="3600450" h="518160">
                  <a:moveTo>
                    <a:pt x="3505200" y="353314"/>
                  </a:moveTo>
                  <a:lnTo>
                    <a:pt x="3454400" y="353314"/>
                  </a:lnTo>
                  <a:lnTo>
                    <a:pt x="3454400" y="366014"/>
                  </a:lnTo>
                  <a:lnTo>
                    <a:pt x="3505200" y="366014"/>
                  </a:lnTo>
                  <a:lnTo>
                    <a:pt x="3505200" y="353314"/>
                  </a:lnTo>
                  <a:close/>
                </a:path>
                <a:path w="3600450" h="518160">
                  <a:moveTo>
                    <a:pt x="3600069" y="359664"/>
                  </a:moveTo>
                  <a:lnTo>
                    <a:pt x="3523869" y="321564"/>
                  </a:lnTo>
                  <a:lnTo>
                    <a:pt x="3523869" y="397764"/>
                  </a:lnTo>
                  <a:lnTo>
                    <a:pt x="3600069" y="359664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73680" y="3019043"/>
              <a:ext cx="7170420" cy="1461135"/>
            </a:xfrm>
            <a:custGeom>
              <a:avLst/>
              <a:gdLst/>
              <a:ahLst/>
              <a:cxnLst/>
              <a:rect l="l" t="t" r="r" b="b"/>
              <a:pathLst>
                <a:path w="7170420" h="1461135">
                  <a:moveTo>
                    <a:pt x="50800" y="732790"/>
                  </a:moveTo>
                  <a:lnTo>
                    <a:pt x="0" y="732790"/>
                  </a:lnTo>
                  <a:lnTo>
                    <a:pt x="0" y="745490"/>
                  </a:lnTo>
                  <a:lnTo>
                    <a:pt x="50800" y="745490"/>
                  </a:lnTo>
                  <a:lnTo>
                    <a:pt x="50800" y="732790"/>
                  </a:lnTo>
                  <a:close/>
                </a:path>
                <a:path w="7170420" h="1461135">
                  <a:moveTo>
                    <a:pt x="139700" y="732790"/>
                  </a:moveTo>
                  <a:lnTo>
                    <a:pt x="88900" y="732790"/>
                  </a:lnTo>
                  <a:lnTo>
                    <a:pt x="88900" y="745490"/>
                  </a:lnTo>
                  <a:lnTo>
                    <a:pt x="139700" y="745490"/>
                  </a:lnTo>
                  <a:lnTo>
                    <a:pt x="139700" y="732790"/>
                  </a:lnTo>
                  <a:close/>
                </a:path>
                <a:path w="7170420" h="1461135">
                  <a:moveTo>
                    <a:pt x="228600" y="732790"/>
                  </a:moveTo>
                  <a:lnTo>
                    <a:pt x="177800" y="732790"/>
                  </a:lnTo>
                  <a:lnTo>
                    <a:pt x="177800" y="745490"/>
                  </a:lnTo>
                  <a:lnTo>
                    <a:pt x="228600" y="745490"/>
                  </a:lnTo>
                  <a:lnTo>
                    <a:pt x="228600" y="732790"/>
                  </a:lnTo>
                  <a:close/>
                </a:path>
                <a:path w="7170420" h="1461135">
                  <a:moveTo>
                    <a:pt x="317500" y="732790"/>
                  </a:moveTo>
                  <a:lnTo>
                    <a:pt x="266700" y="732790"/>
                  </a:lnTo>
                  <a:lnTo>
                    <a:pt x="266700" y="745490"/>
                  </a:lnTo>
                  <a:lnTo>
                    <a:pt x="317500" y="745490"/>
                  </a:lnTo>
                  <a:lnTo>
                    <a:pt x="317500" y="732790"/>
                  </a:lnTo>
                  <a:close/>
                </a:path>
                <a:path w="7170420" h="1461135">
                  <a:moveTo>
                    <a:pt x="406400" y="732790"/>
                  </a:moveTo>
                  <a:lnTo>
                    <a:pt x="355600" y="732790"/>
                  </a:lnTo>
                  <a:lnTo>
                    <a:pt x="355600" y="745490"/>
                  </a:lnTo>
                  <a:lnTo>
                    <a:pt x="406400" y="745490"/>
                  </a:lnTo>
                  <a:lnTo>
                    <a:pt x="406400" y="732790"/>
                  </a:lnTo>
                  <a:close/>
                </a:path>
                <a:path w="7170420" h="1461135">
                  <a:moveTo>
                    <a:pt x="495287" y="732790"/>
                  </a:moveTo>
                  <a:lnTo>
                    <a:pt x="444500" y="732790"/>
                  </a:lnTo>
                  <a:lnTo>
                    <a:pt x="444500" y="745490"/>
                  </a:lnTo>
                  <a:lnTo>
                    <a:pt x="495287" y="745490"/>
                  </a:lnTo>
                  <a:lnTo>
                    <a:pt x="495287" y="732790"/>
                  </a:lnTo>
                  <a:close/>
                </a:path>
                <a:path w="7170420" h="1461135">
                  <a:moveTo>
                    <a:pt x="584200" y="732790"/>
                  </a:moveTo>
                  <a:lnTo>
                    <a:pt x="533387" y="732790"/>
                  </a:lnTo>
                  <a:lnTo>
                    <a:pt x="533387" y="745490"/>
                  </a:lnTo>
                  <a:lnTo>
                    <a:pt x="584200" y="745490"/>
                  </a:lnTo>
                  <a:lnTo>
                    <a:pt x="584200" y="732790"/>
                  </a:lnTo>
                  <a:close/>
                </a:path>
                <a:path w="7170420" h="1461135">
                  <a:moveTo>
                    <a:pt x="673100" y="732790"/>
                  </a:moveTo>
                  <a:lnTo>
                    <a:pt x="622300" y="732790"/>
                  </a:lnTo>
                  <a:lnTo>
                    <a:pt x="622300" y="745490"/>
                  </a:lnTo>
                  <a:lnTo>
                    <a:pt x="673100" y="745490"/>
                  </a:lnTo>
                  <a:lnTo>
                    <a:pt x="673100" y="732790"/>
                  </a:lnTo>
                  <a:close/>
                </a:path>
                <a:path w="7170420" h="1461135">
                  <a:moveTo>
                    <a:pt x="762000" y="732790"/>
                  </a:moveTo>
                  <a:lnTo>
                    <a:pt x="711200" y="732790"/>
                  </a:lnTo>
                  <a:lnTo>
                    <a:pt x="711200" y="745490"/>
                  </a:lnTo>
                  <a:lnTo>
                    <a:pt x="762000" y="745490"/>
                  </a:lnTo>
                  <a:lnTo>
                    <a:pt x="762000" y="732790"/>
                  </a:lnTo>
                  <a:close/>
                </a:path>
                <a:path w="7170420" h="1461135">
                  <a:moveTo>
                    <a:pt x="850900" y="732790"/>
                  </a:moveTo>
                  <a:lnTo>
                    <a:pt x="800100" y="732790"/>
                  </a:lnTo>
                  <a:lnTo>
                    <a:pt x="800100" y="745490"/>
                  </a:lnTo>
                  <a:lnTo>
                    <a:pt x="850900" y="745490"/>
                  </a:lnTo>
                  <a:lnTo>
                    <a:pt x="850900" y="732790"/>
                  </a:lnTo>
                  <a:close/>
                </a:path>
                <a:path w="7170420" h="1461135">
                  <a:moveTo>
                    <a:pt x="939800" y="732790"/>
                  </a:moveTo>
                  <a:lnTo>
                    <a:pt x="889000" y="732790"/>
                  </a:lnTo>
                  <a:lnTo>
                    <a:pt x="889000" y="745490"/>
                  </a:lnTo>
                  <a:lnTo>
                    <a:pt x="939800" y="745490"/>
                  </a:lnTo>
                  <a:lnTo>
                    <a:pt x="939800" y="732790"/>
                  </a:lnTo>
                  <a:close/>
                </a:path>
                <a:path w="7170420" h="1461135">
                  <a:moveTo>
                    <a:pt x="1060577" y="739140"/>
                  </a:moveTo>
                  <a:lnTo>
                    <a:pt x="1047877" y="732790"/>
                  </a:lnTo>
                  <a:lnTo>
                    <a:pt x="984377" y="701040"/>
                  </a:lnTo>
                  <a:lnTo>
                    <a:pt x="984377" y="732790"/>
                  </a:lnTo>
                  <a:lnTo>
                    <a:pt x="977900" y="732790"/>
                  </a:lnTo>
                  <a:lnTo>
                    <a:pt x="977900" y="745490"/>
                  </a:lnTo>
                  <a:lnTo>
                    <a:pt x="984377" y="745490"/>
                  </a:lnTo>
                  <a:lnTo>
                    <a:pt x="984377" y="777240"/>
                  </a:lnTo>
                  <a:lnTo>
                    <a:pt x="1047877" y="745490"/>
                  </a:lnTo>
                  <a:lnTo>
                    <a:pt x="1060577" y="739140"/>
                  </a:lnTo>
                  <a:close/>
                </a:path>
                <a:path w="7170420" h="1461135">
                  <a:moveTo>
                    <a:pt x="4813554" y="1295400"/>
                  </a:moveTo>
                  <a:lnTo>
                    <a:pt x="4800854" y="1295400"/>
                  </a:lnTo>
                  <a:lnTo>
                    <a:pt x="4800854" y="1346200"/>
                  </a:lnTo>
                  <a:lnTo>
                    <a:pt x="4813554" y="1346200"/>
                  </a:lnTo>
                  <a:lnTo>
                    <a:pt x="4813554" y="1295400"/>
                  </a:lnTo>
                  <a:close/>
                </a:path>
                <a:path w="7170420" h="1461135">
                  <a:moveTo>
                    <a:pt x="4813554" y="1206500"/>
                  </a:moveTo>
                  <a:lnTo>
                    <a:pt x="4800854" y="1206500"/>
                  </a:lnTo>
                  <a:lnTo>
                    <a:pt x="4800854" y="1257300"/>
                  </a:lnTo>
                  <a:lnTo>
                    <a:pt x="4813554" y="1257300"/>
                  </a:lnTo>
                  <a:lnTo>
                    <a:pt x="4813554" y="1206500"/>
                  </a:lnTo>
                  <a:close/>
                </a:path>
                <a:path w="7170420" h="1461135">
                  <a:moveTo>
                    <a:pt x="4813554" y="1117600"/>
                  </a:moveTo>
                  <a:lnTo>
                    <a:pt x="4800854" y="1117600"/>
                  </a:lnTo>
                  <a:lnTo>
                    <a:pt x="4800854" y="1168400"/>
                  </a:lnTo>
                  <a:lnTo>
                    <a:pt x="4813554" y="1168400"/>
                  </a:lnTo>
                  <a:lnTo>
                    <a:pt x="4813554" y="1117600"/>
                  </a:lnTo>
                  <a:close/>
                </a:path>
                <a:path w="7170420" h="1461135">
                  <a:moveTo>
                    <a:pt x="4813554" y="1028700"/>
                  </a:moveTo>
                  <a:lnTo>
                    <a:pt x="4800854" y="1028700"/>
                  </a:lnTo>
                  <a:lnTo>
                    <a:pt x="4800854" y="1079500"/>
                  </a:lnTo>
                  <a:lnTo>
                    <a:pt x="4813554" y="1079500"/>
                  </a:lnTo>
                  <a:lnTo>
                    <a:pt x="4813554" y="1028700"/>
                  </a:lnTo>
                  <a:close/>
                </a:path>
                <a:path w="7170420" h="1461135">
                  <a:moveTo>
                    <a:pt x="4813554" y="939800"/>
                  </a:moveTo>
                  <a:lnTo>
                    <a:pt x="4800854" y="939800"/>
                  </a:lnTo>
                  <a:lnTo>
                    <a:pt x="4800854" y="990600"/>
                  </a:lnTo>
                  <a:lnTo>
                    <a:pt x="4813554" y="990600"/>
                  </a:lnTo>
                  <a:lnTo>
                    <a:pt x="4813554" y="939800"/>
                  </a:lnTo>
                  <a:close/>
                </a:path>
                <a:path w="7170420" h="1461135">
                  <a:moveTo>
                    <a:pt x="4813554" y="850900"/>
                  </a:moveTo>
                  <a:lnTo>
                    <a:pt x="4800854" y="850900"/>
                  </a:lnTo>
                  <a:lnTo>
                    <a:pt x="4800854" y="901700"/>
                  </a:lnTo>
                  <a:lnTo>
                    <a:pt x="4813554" y="901700"/>
                  </a:lnTo>
                  <a:lnTo>
                    <a:pt x="4813554" y="850900"/>
                  </a:lnTo>
                  <a:close/>
                </a:path>
                <a:path w="7170420" h="1461135">
                  <a:moveTo>
                    <a:pt x="4813554" y="762000"/>
                  </a:moveTo>
                  <a:lnTo>
                    <a:pt x="4800854" y="762000"/>
                  </a:lnTo>
                  <a:lnTo>
                    <a:pt x="4800854" y="812800"/>
                  </a:lnTo>
                  <a:lnTo>
                    <a:pt x="4813554" y="812800"/>
                  </a:lnTo>
                  <a:lnTo>
                    <a:pt x="4813554" y="762000"/>
                  </a:lnTo>
                  <a:close/>
                </a:path>
                <a:path w="7170420" h="1461135">
                  <a:moveTo>
                    <a:pt x="4813554" y="673100"/>
                  </a:moveTo>
                  <a:lnTo>
                    <a:pt x="4800854" y="673100"/>
                  </a:lnTo>
                  <a:lnTo>
                    <a:pt x="4800854" y="723900"/>
                  </a:lnTo>
                  <a:lnTo>
                    <a:pt x="4813554" y="723900"/>
                  </a:lnTo>
                  <a:lnTo>
                    <a:pt x="4813554" y="673100"/>
                  </a:lnTo>
                  <a:close/>
                </a:path>
                <a:path w="7170420" h="1461135">
                  <a:moveTo>
                    <a:pt x="4813554" y="584212"/>
                  </a:moveTo>
                  <a:lnTo>
                    <a:pt x="4800854" y="584212"/>
                  </a:lnTo>
                  <a:lnTo>
                    <a:pt x="4800854" y="635000"/>
                  </a:lnTo>
                  <a:lnTo>
                    <a:pt x="4813554" y="635000"/>
                  </a:lnTo>
                  <a:lnTo>
                    <a:pt x="4813554" y="584212"/>
                  </a:lnTo>
                  <a:close/>
                </a:path>
                <a:path w="7170420" h="1461135">
                  <a:moveTo>
                    <a:pt x="4813554" y="495300"/>
                  </a:moveTo>
                  <a:lnTo>
                    <a:pt x="4800854" y="495300"/>
                  </a:lnTo>
                  <a:lnTo>
                    <a:pt x="4800854" y="546112"/>
                  </a:lnTo>
                  <a:lnTo>
                    <a:pt x="4813554" y="546112"/>
                  </a:lnTo>
                  <a:lnTo>
                    <a:pt x="4813554" y="495300"/>
                  </a:lnTo>
                  <a:close/>
                </a:path>
                <a:path w="7170420" h="1461135">
                  <a:moveTo>
                    <a:pt x="4813554" y="406400"/>
                  </a:moveTo>
                  <a:lnTo>
                    <a:pt x="4800854" y="406400"/>
                  </a:lnTo>
                  <a:lnTo>
                    <a:pt x="4800854" y="457200"/>
                  </a:lnTo>
                  <a:lnTo>
                    <a:pt x="4813554" y="457200"/>
                  </a:lnTo>
                  <a:lnTo>
                    <a:pt x="4813554" y="406400"/>
                  </a:lnTo>
                  <a:close/>
                </a:path>
                <a:path w="7170420" h="1461135">
                  <a:moveTo>
                    <a:pt x="4813554" y="317500"/>
                  </a:moveTo>
                  <a:lnTo>
                    <a:pt x="4800854" y="317500"/>
                  </a:lnTo>
                  <a:lnTo>
                    <a:pt x="4800854" y="368300"/>
                  </a:lnTo>
                  <a:lnTo>
                    <a:pt x="4813554" y="368300"/>
                  </a:lnTo>
                  <a:lnTo>
                    <a:pt x="4813554" y="317500"/>
                  </a:lnTo>
                  <a:close/>
                </a:path>
                <a:path w="7170420" h="1461135">
                  <a:moveTo>
                    <a:pt x="4813554" y="228600"/>
                  </a:moveTo>
                  <a:lnTo>
                    <a:pt x="4800854" y="228600"/>
                  </a:lnTo>
                  <a:lnTo>
                    <a:pt x="4800854" y="279400"/>
                  </a:lnTo>
                  <a:lnTo>
                    <a:pt x="4813554" y="279400"/>
                  </a:lnTo>
                  <a:lnTo>
                    <a:pt x="4813554" y="228600"/>
                  </a:lnTo>
                  <a:close/>
                </a:path>
                <a:path w="7170420" h="1461135">
                  <a:moveTo>
                    <a:pt x="4813554" y="139700"/>
                  </a:moveTo>
                  <a:lnTo>
                    <a:pt x="4800854" y="139700"/>
                  </a:lnTo>
                  <a:lnTo>
                    <a:pt x="4800854" y="190500"/>
                  </a:lnTo>
                  <a:lnTo>
                    <a:pt x="4813554" y="190500"/>
                  </a:lnTo>
                  <a:lnTo>
                    <a:pt x="4813554" y="139700"/>
                  </a:lnTo>
                  <a:close/>
                </a:path>
                <a:path w="7170420" h="1461135">
                  <a:moveTo>
                    <a:pt x="4813554" y="50800"/>
                  </a:moveTo>
                  <a:lnTo>
                    <a:pt x="4800854" y="50800"/>
                  </a:lnTo>
                  <a:lnTo>
                    <a:pt x="4800854" y="101600"/>
                  </a:lnTo>
                  <a:lnTo>
                    <a:pt x="4813554" y="101600"/>
                  </a:lnTo>
                  <a:lnTo>
                    <a:pt x="4813554" y="50800"/>
                  </a:lnTo>
                  <a:close/>
                </a:path>
                <a:path w="7170420" h="1461135">
                  <a:moveTo>
                    <a:pt x="4819269" y="1416685"/>
                  </a:moveTo>
                  <a:lnTo>
                    <a:pt x="4813554" y="1416685"/>
                  </a:lnTo>
                  <a:lnTo>
                    <a:pt x="4813554" y="1384300"/>
                  </a:lnTo>
                  <a:lnTo>
                    <a:pt x="4800854" y="1384300"/>
                  </a:lnTo>
                  <a:lnTo>
                    <a:pt x="4800854" y="1426464"/>
                  </a:lnTo>
                  <a:lnTo>
                    <a:pt x="4803648" y="1429385"/>
                  </a:lnTo>
                  <a:lnTo>
                    <a:pt x="4819269" y="1429385"/>
                  </a:lnTo>
                  <a:lnTo>
                    <a:pt x="4819269" y="1423035"/>
                  </a:lnTo>
                  <a:lnTo>
                    <a:pt x="4819269" y="1416685"/>
                  </a:lnTo>
                  <a:close/>
                </a:path>
                <a:path w="7170420" h="1461135">
                  <a:moveTo>
                    <a:pt x="4883404" y="31750"/>
                  </a:moveTo>
                  <a:lnTo>
                    <a:pt x="4832604" y="31750"/>
                  </a:lnTo>
                  <a:lnTo>
                    <a:pt x="4832604" y="44450"/>
                  </a:lnTo>
                  <a:lnTo>
                    <a:pt x="4883404" y="44450"/>
                  </a:lnTo>
                  <a:lnTo>
                    <a:pt x="4883404" y="31750"/>
                  </a:lnTo>
                  <a:close/>
                </a:path>
                <a:path w="7170420" h="1461135">
                  <a:moveTo>
                    <a:pt x="4908169" y="1416685"/>
                  </a:moveTo>
                  <a:lnTo>
                    <a:pt x="4857369" y="1416685"/>
                  </a:lnTo>
                  <a:lnTo>
                    <a:pt x="4857369" y="1429385"/>
                  </a:lnTo>
                  <a:lnTo>
                    <a:pt x="4908169" y="1429385"/>
                  </a:lnTo>
                  <a:lnTo>
                    <a:pt x="4908169" y="1416685"/>
                  </a:lnTo>
                  <a:close/>
                </a:path>
                <a:path w="7170420" h="1461135">
                  <a:moveTo>
                    <a:pt x="5023104" y="1423035"/>
                  </a:moveTo>
                  <a:lnTo>
                    <a:pt x="5010404" y="1416685"/>
                  </a:lnTo>
                  <a:lnTo>
                    <a:pt x="4946904" y="1384935"/>
                  </a:lnTo>
                  <a:lnTo>
                    <a:pt x="4946904" y="1416685"/>
                  </a:lnTo>
                  <a:lnTo>
                    <a:pt x="4946269" y="1416685"/>
                  </a:lnTo>
                  <a:lnTo>
                    <a:pt x="4946269" y="1429385"/>
                  </a:lnTo>
                  <a:lnTo>
                    <a:pt x="4946904" y="1429385"/>
                  </a:lnTo>
                  <a:lnTo>
                    <a:pt x="4946904" y="1461135"/>
                  </a:lnTo>
                  <a:lnTo>
                    <a:pt x="5010404" y="1429385"/>
                  </a:lnTo>
                  <a:lnTo>
                    <a:pt x="5023104" y="1423035"/>
                  </a:lnTo>
                  <a:close/>
                </a:path>
                <a:path w="7170420" h="1461135">
                  <a:moveTo>
                    <a:pt x="5035804" y="38100"/>
                  </a:moveTo>
                  <a:lnTo>
                    <a:pt x="5023104" y="31750"/>
                  </a:lnTo>
                  <a:lnTo>
                    <a:pt x="4959604" y="0"/>
                  </a:lnTo>
                  <a:lnTo>
                    <a:pt x="4959604" y="31750"/>
                  </a:lnTo>
                  <a:lnTo>
                    <a:pt x="4921504" y="31750"/>
                  </a:lnTo>
                  <a:lnTo>
                    <a:pt x="4921504" y="44450"/>
                  </a:lnTo>
                  <a:lnTo>
                    <a:pt x="4959604" y="44450"/>
                  </a:lnTo>
                  <a:lnTo>
                    <a:pt x="4959604" y="76200"/>
                  </a:lnTo>
                  <a:lnTo>
                    <a:pt x="5023104" y="44450"/>
                  </a:lnTo>
                  <a:lnTo>
                    <a:pt x="5035804" y="38100"/>
                  </a:lnTo>
                  <a:close/>
                </a:path>
                <a:path w="7170420" h="1461135">
                  <a:moveTo>
                    <a:pt x="5792978" y="968248"/>
                  </a:moveTo>
                  <a:lnTo>
                    <a:pt x="5780278" y="968248"/>
                  </a:lnTo>
                  <a:lnTo>
                    <a:pt x="5780278" y="1019048"/>
                  </a:lnTo>
                  <a:lnTo>
                    <a:pt x="5792978" y="1019048"/>
                  </a:lnTo>
                  <a:lnTo>
                    <a:pt x="5792978" y="968248"/>
                  </a:lnTo>
                  <a:close/>
                </a:path>
                <a:path w="7170420" h="1461135">
                  <a:moveTo>
                    <a:pt x="5792978" y="879348"/>
                  </a:moveTo>
                  <a:lnTo>
                    <a:pt x="5780278" y="879348"/>
                  </a:lnTo>
                  <a:lnTo>
                    <a:pt x="5780278" y="930148"/>
                  </a:lnTo>
                  <a:lnTo>
                    <a:pt x="5792978" y="930148"/>
                  </a:lnTo>
                  <a:lnTo>
                    <a:pt x="5792978" y="879348"/>
                  </a:lnTo>
                  <a:close/>
                </a:path>
                <a:path w="7170420" h="1461135">
                  <a:moveTo>
                    <a:pt x="5792978" y="314452"/>
                  </a:moveTo>
                  <a:lnTo>
                    <a:pt x="5780278" y="314452"/>
                  </a:lnTo>
                  <a:lnTo>
                    <a:pt x="5780278" y="365252"/>
                  </a:lnTo>
                  <a:lnTo>
                    <a:pt x="5792978" y="365252"/>
                  </a:lnTo>
                  <a:lnTo>
                    <a:pt x="5792978" y="314452"/>
                  </a:lnTo>
                  <a:close/>
                </a:path>
                <a:path w="7170420" h="1461135">
                  <a:moveTo>
                    <a:pt x="5792978" y="225552"/>
                  </a:moveTo>
                  <a:lnTo>
                    <a:pt x="5780278" y="225552"/>
                  </a:lnTo>
                  <a:lnTo>
                    <a:pt x="5780278" y="276352"/>
                  </a:lnTo>
                  <a:lnTo>
                    <a:pt x="5792978" y="276352"/>
                  </a:lnTo>
                  <a:lnTo>
                    <a:pt x="5792978" y="225552"/>
                  </a:lnTo>
                  <a:close/>
                </a:path>
                <a:path w="7170420" h="1461135">
                  <a:moveTo>
                    <a:pt x="5824728" y="1106170"/>
                  </a:moveTo>
                  <a:lnTo>
                    <a:pt x="5792978" y="1106170"/>
                  </a:lnTo>
                  <a:lnTo>
                    <a:pt x="5792978" y="1057148"/>
                  </a:lnTo>
                  <a:lnTo>
                    <a:pt x="5780278" y="1057148"/>
                  </a:lnTo>
                  <a:lnTo>
                    <a:pt x="5780278" y="1106170"/>
                  </a:lnTo>
                  <a:lnTo>
                    <a:pt x="5748528" y="1106170"/>
                  </a:lnTo>
                  <a:lnTo>
                    <a:pt x="5786628" y="1182370"/>
                  </a:lnTo>
                  <a:lnTo>
                    <a:pt x="5823826" y="1107948"/>
                  </a:lnTo>
                  <a:lnTo>
                    <a:pt x="5824728" y="1106170"/>
                  </a:lnTo>
                  <a:close/>
                </a:path>
                <a:path w="7170420" h="1461135">
                  <a:moveTo>
                    <a:pt x="5824728" y="452374"/>
                  </a:moveTo>
                  <a:lnTo>
                    <a:pt x="5792978" y="452374"/>
                  </a:lnTo>
                  <a:lnTo>
                    <a:pt x="5792978" y="403352"/>
                  </a:lnTo>
                  <a:lnTo>
                    <a:pt x="5780278" y="403352"/>
                  </a:lnTo>
                  <a:lnTo>
                    <a:pt x="5780278" y="452374"/>
                  </a:lnTo>
                  <a:lnTo>
                    <a:pt x="5748528" y="452374"/>
                  </a:lnTo>
                  <a:lnTo>
                    <a:pt x="5786628" y="528574"/>
                  </a:lnTo>
                  <a:lnTo>
                    <a:pt x="5823826" y="454152"/>
                  </a:lnTo>
                  <a:lnTo>
                    <a:pt x="5824728" y="452374"/>
                  </a:lnTo>
                  <a:close/>
                </a:path>
                <a:path w="7170420" h="1461135">
                  <a:moveTo>
                    <a:pt x="6553708" y="732790"/>
                  </a:moveTo>
                  <a:lnTo>
                    <a:pt x="6502908" y="732790"/>
                  </a:lnTo>
                  <a:lnTo>
                    <a:pt x="6502908" y="745490"/>
                  </a:lnTo>
                  <a:lnTo>
                    <a:pt x="6553708" y="745490"/>
                  </a:lnTo>
                  <a:lnTo>
                    <a:pt x="6553708" y="732790"/>
                  </a:lnTo>
                  <a:close/>
                </a:path>
                <a:path w="7170420" h="1461135">
                  <a:moveTo>
                    <a:pt x="6642608" y="732790"/>
                  </a:moveTo>
                  <a:lnTo>
                    <a:pt x="6591808" y="732790"/>
                  </a:lnTo>
                  <a:lnTo>
                    <a:pt x="6591808" y="745490"/>
                  </a:lnTo>
                  <a:lnTo>
                    <a:pt x="6642608" y="745490"/>
                  </a:lnTo>
                  <a:lnTo>
                    <a:pt x="6642608" y="732790"/>
                  </a:lnTo>
                  <a:close/>
                </a:path>
                <a:path w="7170420" h="1461135">
                  <a:moveTo>
                    <a:pt x="6731508" y="732790"/>
                  </a:moveTo>
                  <a:lnTo>
                    <a:pt x="6680708" y="732790"/>
                  </a:lnTo>
                  <a:lnTo>
                    <a:pt x="6680708" y="745490"/>
                  </a:lnTo>
                  <a:lnTo>
                    <a:pt x="6731508" y="745490"/>
                  </a:lnTo>
                  <a:lnTo>
                    <a:pt x="6731508" y="732790"/>
                  </a:lnTo>
                  <a:close/>
                </a:path>
                <a:path w="7170420" h="1461135">
                  <a:moveTo>
                    <a:pt x="6820408" y="732790"/>
                  </a:moveTo>
                  <a:lnTo>
                    <a:pt x="6769608" y="732790"/>
                  </a:lnTo>
                  <a:lnTo>
                    <a:pt x="6769608" y="745490"/>
                  </a:lnTo>
                  <a:lnTo>
                    <a:pt x="6820408" y="745490"/>
                  </a:lnTo>
                  <a:lnTo>
                    <a:pt x="6820408" y="732790"/>
                  </a:lnTo>
                  <a:close/>
                </a:path>
                <a:path w="7170420" h="1461135">
                  <a:moveTo>
                    <a:pt x="6909308" y="732790"/>
                  </a:moveTo>
                  <a:lnTo>
                    <a:pt x="6858508" y="732790"/>
                  </a:lnTo>
                  <a:lnTo>
                    <a:pt x="6858508" y="745490"/>
                  </a:lnTo>
                  <a:lnTo>
                    <a:pt x="6909308" y="745490"/>
                  </a:lnTo>
                  <a:lnTo>
                    <a:pt x="6909308" y="732790"/>
                  </a:lnTo>
                  <a:close/>
                </a:path>
                <a:path w="7170420" h="1461135">
                  <a:moveTo>
                    <a:pt x="6998208" y="732790"/>
                  </a:moveTo>
                  <a:lnTo>
                    <a:pt x="6947408" y="732790"/>
                  </a:lnTo>
                  <a:lnTo>
                    <a:pt x="6947408" y="745490"/>
                  </a:lnTo>
                  <a:lnTo>
                    <a:pt x="6998208" y="745490"/>
                  </a:lnTo>
                  <a:lnTo>
                    <a:pt x="6998208" y="732790"/>
                  </a:lnTo>
                  <a:close/>
                </a:path>
                <a:path w="7170420" h="1461135">
                  <a:moveTo>
                    <a:pt x="7087108" y="732790"/>
                  </a:moveTo>
                  <a:lnTo>
                    <a:pt x="7036308" y="732790"/>
                  </a:lnTo>
                  <a:lnTo>
                    <a:pt x="7036308" y="745490"/>
                  </a:lnTo>
                  <a:lnTo>
                    <a:pt x="7087108" y="745490"/>
                  </a:lnTo>
                  <a:lnTo>
                    <a:pt x="7087108" y="732790"/>
                  </a:lnTo>
                  <a:close/>
                </a:path>
                <a:path w="7170420" h="1461135">
                  <a:moveTo>
                    <a:pt x="7170039" y="739140"/>
                  </a:moveTo>
                  <a:lnTo>
                    <a:pt x="7093839" y="701040"/>
                  </a:lnTo>
                  <a:lnTo>
                    <a:pt x="7093839" y="777240"/>
                  </a:lnTo>
                  <a:lnTo>
                    <a:pt x="7170039" y="73914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695" y="2281427"/>
              <a:ext cx="243839" cy="24536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880604" y="4256532"/>
              <a:ext cx="259079" cy="234950"/>
            </a:xfrm>
            <a:custGeom>
              <a:avLst/>
              <a:gdLst/>
              <a:ahLst/>
              <a:cxnLst/>
              <a:rect l="l" t="t" r="r" b="b"/>
              <a:pathLst>
                <a:path w="259079" h="234950">
                  <a:moveTo>
                    <a:pt x="129540" y="0"/>
                  </a:moveTo>
                  <a:lnTo>
                    <a:pt x="259079" y="93852"/>
                  </a:lnTo>
                  <a:lnTo>
                    <a:pt x="236981" y="93852"/>
                  </a:lnTo>
                  <a:lnTo>
                    <a:pt x="236981" y="234695"/>
                  </a:lnTo>
                  <a:lnTo>
                    <a:pt x="218313" y="234695"/>
                  </a:lnTo>
                  <a:lnTo>
                    <a:pt x="218313" y="101218"/>
                  </a:lnTo>
                  <a:lnTo>
                    <a:pt x="40767" y="101218"/>
                  </a:lnTo>
                  <a:lnTo>
                    <a:pt x="40767" y="234695"/>
                  </a:lnTo>
                  <a:lnTo>
                    <a:pt x="22098" y="234695"/>
                  </a:lnTo>
                  <a:lnTo>
                    <a:pt x="22098" y="93852"/>
                  </a:lnTo>
                  <a:lnTo>
                    <a:pt x="0" y="93852"/>
                  </a:lnTo>
                  <a:lnTo>
                    <a:pt x="12954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7848" y="4366260"/>
              <a:ext cx="295655" cy="2270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974591" y="3621023"/>
              <a:ext cx="307975" cy="276225"/>
            </a:xfrm>
            <a:custGeom>
              <a:avLst/>
              <a:gdLst/>
              <a:ahLst/>
              <a:cxnLst/>
              <a:rect l="l" t="t" r="r" b="b"/>
              <a:pathLst>
                <a:path w="307975" h="276225">
                  <a:moveTo>
                    <a:pt x="0" y="137922"/>
                  </a:moveTo>
                  <a:lnTo>
                    <a:pt x="68961" y="0"/>
                  </a:lnTo>
                  <a:lnTo>
                    <a:pt x="238887" y="0"/>
                  </a:lnTo>
                  <a:lnTo>
                    <a:pt x="307848" y="137922"/>
                  </a:lnTo>
                  <a:lnTo>
                    <a:pt x="238887" y="275844"/>
                  </a:lnTo>
                  <a:lnTo>
                    <a:pt x="68961" y="275844"/>
                  </a:lnTo>
                  <a:lnTo>
                    <a:pt x="0" y="137922"/>
                  </a:lnTo>
                  <a:close/>
                </a:path>
                <a:path w="307975" h="276225">
                  <a:moveTo>
                    <a:pt x="77724" y="57912"/>
                  </a:moveTo>
                  <a:lnTo>
                    <a:pt x="186309" y="57912"/>
                  </a:lnTo>
                  <a:lnTo>
                    <a:pt x="230124" y="101727"/>
                  </a:lnTo>
                  <a:lnTo>
                    <a:pt x="230124" y="217932"/>
                  </a:lnTo>
                  <a:lnTo>
                    <a:pt x="77724" y="217932"/>
                  </a:lnTo>
                  <a:lnTo>
                    <a:pt x="77724" y="57912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557783" y="4507991"/>
            <a:ext cx="527685" cy="405765"/>
          </a:xfrm>
          <a:custGeom>
            <a:avLst/>
            <a:gdLst/>
            <a:ahLst/>
            <a:cxnLst/>
            <a:rect l="l" t="t" r="r" b="b"/>
            <a:pathLst>
              <a:path w="527685" h="405764">
                <a:moveTo>
                  <a:pt x="359663" y="405383"/>
                </a:moveTo>
                <a:lnTo>
                  <a:pt x="466344" y="405383"/>
                </a:lnTo>
              </a:path>
              <a:path w="527685" h="405764">
                <a:moveTo>
                  <a:pt x="141592" y="405383"/>
                </a:moveTo>
                <a:lnTo>
                  <a:pt x="141592" y="405383"/>
                </a:lnTo>
                <a:lnTo>
                  <a:pt x="42760" y="405383"/>
                </a:lnTo>
                <a:lnTo>
                  <a:pt x="39623" y="402208"/>
                </a:lnTo>
                <a:lnTo>
                  <a:pt x="39623" y="228726"/>
                </a:lnTo>
                <a:lnTo>
                  <a:pt x="42760" y="225551"/>
                </a:lnTo>
                <a:lnTo>
                  <a:pt x="144729" y="225551"/>
                </a:lnTo>
                <a:lnTo>
                  <a:pt x="146303" y="228726"/>
                </a:lnTo>
                <a:lnTo>
                  <a:pt x="146303" y="402208"/>
                </a:lnTo>
                <a:lnTo>
                  <a:pt x="144729" y="405383"/>
                </a:lnTo>
                <a:lnTo>
                  <a:pt x="141592" y="405383"/>
                </a:lnTo>
                <a:close/>
              </a:path>
              <a:path w="527685" h="405764">
                <a:moveTo>
                  <a:pt x="106679" y="367283"/>
                </a:moveTo>
                <a:lnTo>
                  <a:pt x="80772" y="367283"/>
                </a:lnTo>
              </a:path>
              <a:path w="527685" h="405764">
                <a:moveTo>
                  <a:pt x="0" y="145795"/>
                </a:moveTo>
                <a:lnTo>
                  <a:pt x="0" y="145795"/>
                </a:lnTo>
                <a:lnTo>
                  <a:pt x="0" y="7874"/>
                </a:lnTo>
                <a:lnTo>
                  <a:pt x="7797" y="0"/>
                </a:lnTo>
                <a:lnTo>
                  <a:pt x="521068" y="0"/>
                </a:lnTo>
                <a:lnTo>
                  <a:pt x="527304" y="7874"/>
                </a:lnTo>
                <a:lnTo>
                  <a:pt x="527304" y="318262"/>
                </a:lnTo>
                <a:lnTo>
                  <a:pt x="521068" y="326135"/>
                </a:lnTo>
                <a:lnTo>
                  <a:pt x="511708" y="326135"/>
                </a:lnTo>
                <a:lnTo>
                  <a:pt x="434138" y="326135"/>
                </a:lnTo>
                <a:lnTo>
                  <a:pt x="394304" y="326135"/>
                </a:lnTo>
                <a:lnTo>
                  <a:pt x="379629" y="326135"/>
                </a:lnTo>
                <a:lnTo>
                  <a:pt x="377532" y="326135"/>
                </a:lnTo>
              </a:path>
              <a:path w="527685" h="405764">
                <a:moveTo>
                  <a:pt x="377952" y="386588"/>
                </a:moveTo>
                <a:lnTo>
                  <a:pt x="376316" y="394132"/>
                </a:lnTo>
                <a:lnTo>
                  <a:pt x="371898" y="400081"/>
                </a:lnTo>
                <a:lnTo>
                  <a:pt x="365430" y="403983"/>
                </a:lnTo>
                <a:lnTo>
                  <a:pt x="357644" y="405383"/>
                </a:lnTo>
                <a:lnTo>
                  <a:pt x="161718" y="405383"/>
                </a:lnTo>
                <a:lnTo>
                  <a:pt x="61107" y="405383"/>
                </a:lnTo>
                <a:lnTo>
                  <a:pt x="24040" y="405383"/>
                </a:lnTo>
                <a:lnTo>
                  <a:pt x="18745" y="405383"/>
                </a:lnTo>
                <a:lnTo>
                  <a:pt x="11862" y="403983"/>
                </a:lnTo>
                <a:lnTo>
                  <a:pt x="5857" y="400081"/>
                </a:lnTo>
                <a:lnTo>
                  <a:pt x="1610" y="394132"/>
                </a:lnTo>
                <a:lnTo>
                  <a:pt x="0" y="386588"/>
                </a:lnTo>
                <a:lnTo>
                  <a:pt x="0" y="247967"/>
                </a:lnTo>
                <a:lnTo>
                  <a:pt x="0" y="176784"/>
                </a:lnTo>
                <a:lnTo>
                  <a:pt x="0" y="150558"/>
                </a:lnTo>
                <a:lnTo>
                  <a:pt x="0" y="146812"/>
                </a:lnTo>
                <a:lnTo>
                  <a:pt x="1610" y="139267"/>
                </a:lnTo>
                <a:lnTo>
                  <a:pt x="5857" y="133318"/>
                </a:lnTo>
                <a:lnTo>
                  <a:pt x="11862" y="129416"/>
                </a:lnTo>
                <a:lnTo>
                  <a:pt x="18745" y="128015"/>
                </a:lnTo>
                <a:lnTo>
                  <a:pt x="214671" y="128015"/>
                </a:lnTo>
                <a:lnTo>
                  <a:pt x="315282" y="128015"/>
                </a:lnTo>
                <a:lnTo>
                  <a:pt x="352349" y="128015"/>
                </a:lnTo>
                <a:lnTo>
                  <a:pt x="357644" y="128015"/>
                </a:lnTo>
                <a:lnTo>
                  <a:pt x="365430" y="129416"/>
                </a:lnTo>
                <a:lnTo>
                  <a:pt x="371898" y="133318"/>
                </a:lnTo>
                <a:lnTo>
                  <a:pt x="376316" y="139267"/>
                </a:lnTo>
                <a:lnTo>
                  <a:pt x="377952" y="146812"/>
                </a:lnTo>
                <a:lnTo>
                  <a:pt x="377952" y="386588"/>
                </a:lnTo>
                <a:close/>
              </a:path>
              <a:path w="527685" h="405764">
                <a:moveTo>
                  <a:pt x="201167" y="367283"/>
                </a:moveTo>
                <a:lnTo>
                  <a:pt x="176784" y="367283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7783" y="3281171"/>
            <a:ext cx="469900" cy="386080"/>
          </a:xfrm>
          <a:custGeom>
            <a:avLst/>
            <a:gdLst/>
            <a:ahLst/>
            <a:cxnLst/>
            <a:rect l="l" t="t" r="r" b="b"/>
            <a:pathLst>
              <a:path w="469900" h="386079">
                <a:moveTo>
                  <a:pt x="0" y="385571"/>
                </a:moveTo>
                <a:lnTo>
                  <a:pt x="164592" y="385571"/>
                </a:lnTo>
                <a:lnTo>
                  <a:pt x="164592" y="219455"/>
                </a:lnTo>
                <a:lnTo>
                  <a:pt x="0" y="219455"/>
                </a:lnTo>
                <a:lnTo>
                  <a:pt x="0" y="385571"/>
                </a:lnTo>
                <a:close/>
              </a:path>
              <a:path w="469900" h="386079">
                <a:moveTo>
                  <a:pt x="220979" y="248412"/>
                </a:moveTo>
                <a:lnTo>
                  <a:pt x="469391" y="248412"/>
                </a:lnTo>
                <a:lnTo>
                  <a:pt x="469391" y="0"/>
                </a:lnTo>
                <a:lnTo>
                  <a:pt x="220979" y="0"/>
                </a:lnTo>
                <a:lnTo>
                  <a:pt x="220979" y="248412"/>
                </a:lnTo>
                <a:close/>
              </a:path>
              <a:path w="469900" h="386079">
                <a:moveTo>
                  <a:pt x="0" y="166115"/>
                </a:moveTo>
                <a:lnTo>
                  <a:pt x="164592" y="166115"/>
                </a:lnTo>
                <a:lnTo>
                  <a:pt x="164592" y="0"/>
                </a:lnTo>
                <a:lnTo>
                  <a:pt x="0" y="0"/>
                </a:lnTo>
                <a:lnTo>
                  <a:pt x="0" y="166115"/>
                </a:lnTo>
                <a:close/>
              </a:path>
              <a:path w="469900" h="386079">
                <a:moveTo>
                  <a:pt x="222503" y="384047"/>
                </a:moveTo>
                <a:lnTo>
                  <a:pt x="466344" y="384047"/>
                </a:lnTo>
                <a:lnTo>
                  <a:pt x="466344" y="304800"/>
                </a:lnTo>
                <a:lnTo>
                  <a:pt x="222503" y="304800"/>
                </a:lnTo>
                <a:lnTo>
                  <a:pt x="222503" y="384047"/>
                </a:lnTo>
                <a:close/>
              </a:path>
              <a:path w="469900" h="386079">
                <a:moveTo>
                  <a:pt x="306324" y="304800"/>
                </a:moveTo>
                <a:lnTo>
                  <a:pt x="306324" y="383666"/>
                </a:lnTo>
              </a:path>
              <a:path w="469900" h="386079">
                <a:moveTo>
                  <a:pt x="385572" y="304800"/>
                </a:moveTo>
                <a:lnTo>
                  <a:pt x="385572" y="38366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21432" y="4608956"/>
            <a:ext cx="65341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Eve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u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b  IoT</a:t>
            </a:r>
            <a:r>
              <a:rPr sz="1050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Hub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03768" y="3656532"/>
            <a:ext cx="864869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Database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31373" y="5362447"/>
            <a:ext cx="13576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aly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dashboards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431271" y="3318509"/>
            <a:ext cx="949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redi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ive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954893" y="2694431"/>
            <a:ext cx="258445" cy="170815"/>
          </a:xfrm>
          <a:custGeom>
            <a:avLst/>
            <a:gdLst/>
            <a:ahLst/>
            <a:cxnLst/>
            <a:rect l="l" t="t" r="r" b="b"/>
            <a:pathLst>
              <a:path w="258445" h="170814">
                <a:moveTo>
                  <a:pt x="88010" y="170687"/>
                </a:moveTo>
                <a:lnTo>
                  <a:pt x="4445" y="92709"/>
                </a:lnTo>
                <a:lnTo>
                  <a:pt x="0" y="88645"/>
                </a:lnTo>
                <a:lnTo>
                  <a:pt x="0" y="82041"/>
                </a:lnTo>
                <a:lnTo>
                  <a:pt x="4445" y="77977"/>
                </a:lnTo>
                <a:lnTo>
                  <a:pt x="88010" y="0"/>
                </a:lnTo>
              </a:path>
              <a:path w="258445" h="170814">
                <a:moveTo>
                  <a:pt x="94106" y="68579"/>
                </a:moveTo>
                <a:lnTo>
                  <a:pt x="103377" y="68579"/>
                </a:lnTo>
                <a:lnTo>
                  <a:pt x="110871" y="75691"/>
                </a:lnTo>
                <a:lnTo>
                  <a:pt x="110871" y="84581"/>
                </a:lnTo>
                <a:lnTo>
                  <a:pt x="110871" y="93471"/>
                </a:lnTo>
                <a:lnTo>
                  <a:pt x="103377" y="100583"/>
                </a:lnTo>
                <a:lnTo>
                  <a:pt x="94106" y="100583"/>
                </a:lnTo>
                <a:lnTo>
                  <a:pt x="84835" y="100583"/>
                </a:lnTo>
                <a:lnTo>
                  <a:pt x="77342" y="93471"/>
                </a:lnTo>
                <a:lnTo>
                  <a:pt x="77342" y="84581"/>
                </a:lnTo>
                <a:lnTo>
                  <a:pt x="77342" y="75691"/>
                </a:lnTo>
                <a:lnTo>
                  <a:pt x="84835" y="68579"/>
                </a:lnTo>
                <a:lnTo>
                  <a:pt x="94106" y="68579"/>
                </a:lnTo>
                <a:close/>
              </a:path>
              <a:path w="258445" h="170814">
                <a:moveTo>
                  <a:pt x="168782" y="0"/>
                </a:moveTo>
                <a:lnTo>
                  <a:pt x="253873" y="77977"/>
                </a:lnTo>
                <a:lnTo>
                  <a:pt x="258317" y="82041"/>
                </a:lnTo>
                <a:lnTo>
                  <a:pt x="258317" y="88645"/>
                </a:lnTo>
                <a:lnTo>
                  <a:pt x="253873" y="92709"/>
                </a:lnTo>
                <a:lnTo>
                  <a:pt x="168782" y="170687"/>
                </a:lnTo>
              </a:path>
              <a:path w="258445" h="170814">
                <a:moveTo>
                  <a:pt x="163449" y="68579"/>
                </a:moveTo>
                <a:lnTo>
                  <a:pt x="173100" y="68579"/>
                </a:lnTo>
                <a:lnTo>
                  <a:pt x="180975" y="75691"/>
                </a:lnTo>
                <a:lnTo>
                  <a:pt x="180975" y="84581"/>
                </a:lnTo>
                <a:lnTo>
                  <a:pt x="180975" y="93471"/>
                </a:lnTo>
                <a:lnTo>
                  <a:pt x="173100" y="100583"/>
                </a:lnTo>
                <a:lnTo>
                  <a:pt x="163449" y="100583"/>
                </a:lnTo>
                <a:lnTo>
                  <a:pt x="153797" y="100583"/>
                </a:lnTo>
                <a:lnTo>
                  <a:pt x="145923" y="93471"/>
                </a:lnTo>
                <a:lnTo>
                  <a:pt x="145923" y="84581"/>
                </a:lnTo>
                <a:lnTo>
                  <a:pt x="145923" y="75691"/>
                </a:lnTo>
                <a:lnTo>
                  <a:pt x="153797" y="68579"/>
                </a:lnTo>
                <a:lnTo>
                  <a:pt x="163449" y="68579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72216" y="2429255"/>
            <a:ext cx="192024" cy="16306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0492740" y="3015995"/>
            <a:ext cx="289560" cy="195580"/>
          </a:xfrm>
          <a:custGeom>
            <a:avLst/>
            <a:gdLst/>
            <a:ahLst/>
            <a:cxnLst/>
            <a:rect l="l" t="t" r="r" b="b"/>
            <a:pathLst>
              <a:path w="289559" h="195580">
                <a:moveTo>
                  <a:pt x="289559" y="181863"/>
                </a:moveTo>
                <a:lnTo>
                  <a:pt x="289559" y="189102"/>
                </a:lnTo>
                <a:lnTo>
                  <a:pt x="283209" y="195071"/>
                </a:lnTo>
                <a:lnTo>
                  <a:pt x="275081" y="195071"/>
                </a:lnTo>
                <a:lnTo>
                  <a:pt x="124420" y="195071"/>
                </a:lnTo>
                <a:lnTo>
                  <a:pt x="47053" y="195071"/>
                </a:lnTo>
                <a:lnTo>
                  <a:pt x="18549" y="195071"/>
                </a:lnTo>
                <a:lnTo>
                  <a:pt x="14477" y="195071"/>
                </a:lnTo>
                <a:lnTo>
                  <a:pt x="6350" y="195071"/>
                </a:lnTo>
                <a:lnTo>
                  <a:pt x="0" y="189102"/>
                </a:lnTo>
                <a:lnTo>
                  <a:pt x="0" y="5968"/>
                </a:lnTo>
                <a:lnTo>
                  <a:pt x="6350" y="0"/>
                </a:lnTo>
                <a:lnTo>
                  <a:pt x="283209" y="0"/>
                </a:lnTo>
                <a:lnTo>
                  <a:pt x="289559" y="5968"/>
                </a:lnTo>
                <a:lnTo>
                  <a:pt x="289559" y="13207"/>
                </a:lnTo>
                <a:lnTo>
                  <a:pt x="289559" y="181863"/>
                </a:lnTo>
                <a:close/>
              </a:path>
              <a:path w="289559" h="195580">
                <a:moveTo>
                  <a:pt x="164083" y="159638"/>
                </a:moveTo>
                <a:lnTo>
                  <a:pt x="141763" y="159638"/>
                </a:lnTo>
                <a:lnTo>
                  <a:pt x="130301" y="159638"/>
                </a:lnTo>
                <a:lnTo>
                  <a:pt x="126079" y="159638"/>
                </a:lnTo>
                <a:lnTo>
                  <a:pt x="125475" y="159638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92740" y="2682239"/>
            <a:ext cx="388620" cy="239395"/>
          </a:xfrm>
          <a:custGeom>
            <a:avLst/>
            <a:gdLst/>
            <a:ahLst/>
            <a:cxnLst/>
            <a:rect l="l" t="t" r="r" b="b"/>
            <a:pathLst>
              <a:path w="388620" h="239394">
                <a:moveTo>
                  <a:pt x="336803" y="167512"/>
                </a:moveTo>
                <a:lnTo>
                  <a:pt x="172045" y="167512"/>
                </a:lnTo>
                <a:lnTo>
                  <a:pt x="87439" y="167512"/>
                </a:lnTo>
                <a:lnTo>
                  <a:pt x="56268" y="167512"/>
                </a:lnTo>
                <a:lnTo>
                  <a:pt x="51815" y="167512"/>
                </a:lnTo>
                <a:lnTo>
                  <a:pt x="51815" y="70669"/>
                </a:lnTo>
                <a:lnTo>
                  <a:pt x="51815" y="20939"/>
                </a:lnTo>
                <a:lnTo>
                  <a:pt x="51815" y="2617"/>
                </a:lnTo>
                <a:lnTo>
                  <a:pt x="51815" y="0"/>
                </a:lnTo>
                <a:lnTo>
                  <a:pt x="216574" y="0"/>
                </a:lnTo>
                <a:lnTo>
                  <a:pt x="301180" y="0"/>
                </a:lnTo>
                <a:lnTo>
                  <a:pt x="332351" y="0"/>
                </a:lnTo>
                <a:lnTo>
                  <a:pt x="336803" y="0"/>
                </a:lnTo>
                <a:lnTo>
                  <a:pt x="336803" y="167512"/>
                </a:lnTo>
                <a:close/>
              </a:path>
              <a:path w="388620" h="239394">
                <a:moveTo>
                  <a:pt x="0" y="227330"/>
                </a:moveTo>
                <a:lnTo>
                  <a:pt x="0" y="233934"/>
                </a:lnTo>
                <a:lnTo>
                  <a:pt x="5841" y="239268"/>
                </a:lnTo>
                <a:lnTo>
                  <a:pt x="12953" y="239268"/>
                </a:lnTo>
                <a:lnTo>
                  <a:pt x="222646" y="239268"/>
                </a:lnTo>
                <a:lnTo>
                  <a:pt x="330326" y="239268"/>
                </a:lnTo>
                <a:lnTo>
                  <a:pt x="369998" y="239268"/>
                </a:lnTo>
                <a:lnTo>
                  <a:pt x="375665" y="239268"/>
                </a:lnTo>
                <a:lnTo>
                  <a:pt x="382777" y="239268"/>
                </a:lnTo>
                <a:lnTo>
                  <a:pt x="388619" y="233934"/>
                </a:lnTo>
                <a:lnTo>
                  <a:pt x="388619" y="227330"/>
                </a:lnTo>
                <a:lnTo>
                  <a:pt x="388619" y="220345"/>
                </a:lnTo>
                <a:lnTo>
                  <a:pt x="386079" y="213868"/>
                </a:lnTo>
                <a:lnTo>
                  <a:pt x="382142" y="209296"/>
                </a:lnTo>
                <a:lnTo>
                  <a:pt x="355931" y="185140"/>
                </a:lnTo>
                <a:lnTo>
                  <a:pt x="342471" y="172735"/>
                </a:lnTo>
                <a:lnTo>
                  <a:pt x="337512" y="168165"/>
                </a:lnTo>
                <a:lnTo>
                  <a:pt x="336803" y="167512"/>
                </a:lnTo>
                <a:lnTo>
                  <a:pt x="172045" y="167512"/>
                </a:lnTo>
                <a:lnTo>
                  <a:pt x="87439" y="167512"/>
                </a:lnTo>
                <a:lnTo>
                  <a:pt x="56268" y="167512"/>
                </a:lnTo>
                <a:lnTo>
                  <a:pt x="51815" y="167512"/>
                </a:lnTo>
                <a:lnTo>
                  <a:pt x="25604" y="191668"/>
                </a:lnTo>
                <a:lnTo>
                  <a:pt x="0" y="220345"/>
                </a:lnTo>
                <a:lnTo>
                  <a:pt x="0" y="22733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22280" y="2389631"/>
            <a:ext cx="128270" cy="193675"/>
          </a:xfrm>
          <a:custGeom>
            <a:avLst/>
            <a:gdLst/>
            <a:ahLst/>
            <a:cxnLst/>
            <a:rect l="l" t="t" r="r" b="b"/>
            <a:pathLst>
              <a:path w="128270" h="193675">
                <a:moveTo>
                  <a:pt x="120903" y="193547"/>
                </a:moveTo>
                <a:lnTo>
                  <a:pt x="120903" y="193547"/>
                </a:lnTo>
                <a:lnTo>
                  <a:pt x="3175" y="193547"/>
                </a:lnTo>
                <a:lnTo>
                  <a:pt x="0" y="190626"/>
                </a:lnTo>
                <a:lnTo>
                  <a:pt x="0" y="2920"/>
                </a:lnTo>
                <a:lnTo>
                  <a:pt x="3175" y="0"/>
                </a:lnTo>
                <a:lnTo>
                  <a:pt x="124841" y="0"/>
                </a:lnTo>
                <a:lnTo>
                  <a:pt x="128016" y="2920"/>
                </a:lnTo>
                <a:lnTo>
                  <a:pt x="128016" y="190626"/>
                </a:lnTo>
                <a:lnTo>
                  <a:pt x="124841" y="193547"/>
                </a:lnTo>
                <a:lnTo>
                  <a:pt x="120903" y="193547"/>
                </a:lnTo>
                <a:close/>
              </a:path>
              <a:path w="128270" h="193675">
                <a:moveTo>
                  <a:pt x="49784" y="167766"/>
                </a:moveTo>
                <a:lnTo>
                  <a:pt x="66230" y="167766"/>
                </a:lnTo>
                <a:lnTo>
                  <a:pt x="74675" y="167766"/>
                </a:lnTo>
                <a:lnTo>
                  <a:pt x="77787" y="167766"/>
                </a:lnTo>
                <a:lnTo>
                  <a:pt x="78231" y="16776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878311" y="3038855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85344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878311" y="3113532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0" y="0"/>
                </a:moveTo>
                <a:lnTo>
                  <a:pt x="85344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878311" y="3188207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85344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49000" y="3012948"/>
            <a:ext cx="257810" cy="200025"/>
          </a:xfrm>
          <a:custGeom>
            <a:avLst/>
            <a:gdLst/>
            <a:ahLst/>
            <a:cxnLst/>
            <a:rect l="l" t="t" r="r" b="b"/>
            <a:pathLst>
              <a:path w="257809" h="200025">
                <a:moveTo>
                  <a:pt x="257555" y="0"/>
                </a:moveTo>
                <a:lnTo>
                  <a:pt x="0" y="0"/>
                </a:lnTo>
                <a:lnTo>
                  <a:pt x="0" y="147065"/>
                </a:lnTo>
                <a:lnTo>
                  <a:pt x="176529" y="147065"/>
                </a:lnTo>
                <a:lnTo>
                  <a:pt x="233679" y="199643"/>
                </a:lnTo>
                <a:lnTo>
                  <a:pt x="233679" y="147065"/>
                </a:lnTo>
                <a:lnTo>
                  <a:pt x="257555" y="147065"/>
                </a:lnTo>
                <a:lnTo>
                  <a:pt x="257555" y="0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69395" y="2511551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0" y="0"/>
                </a:moveTo>
                <a:lnTo>
                  <a:pt x="85344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169395" y="2586227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85344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0552176" y="4733544"/>
            <a:ext cx="681355" cy="539750"/>
            <a:chOff x="10552176" y="4733544"/>
            <a:chExt cx="681355" cy="539750"/>
          </a:xfrm>
        </p:grpSpPr>
        <p:sp>
          <p:nvSpPr>
            <p:cNvPr id="51" name="object 51"/>
            <p:cNvSpPr/>
            <p:nvPr/>
          </p:nvSpPr>
          <p:spPr>
            <a:xfrm>
              <a:off x="10558272" y="4739639"/>
              <a:ext cx="669290" cy="527685"/>
            </a:xfrm>
            <a:custGeom>
              <a:avLst/>
              <a:gdLst/>
              <a:ahLst/>
              <a:cxnLst/>
              <a:rect l="l" t="t" r="r" b="b"/>
              <a:pathLst>
                <a:path w="669290" h="527685">
                  <a:moveTo>
                    <a:pt x="445770" y="224027"/>
                  </a:moveTo>
                  <a:lnTo>
                    <a:pt x="522477" y="224027"/>
                  </a:lnTo>
                  <a:lnTo>
                    <a:pt x="522477" y="296544"/>
                  </a:lnTo>
                </a:path>
                <a:path w="669290" h="527685">
                  <a:moveTo>
                    <a:pt x="522477" y="224027"/>
                  </a:moveTo>
                  <a:lnTo>
                    <a:pt x="361187" y="377824"/>
                  </a:lnTo>
                  <a:lnTo>
                    <a:pt x="311023" y="377824"/>
                  </a:lnTo>
                </a:path>
                <a:path w="669290" h="527685">
                  <a:moveTo>
                    <a:pt x="278129" y="377824"/>
                  </a:moveTo>
                  <a:lnTo>
                    <a:pt x="224789" y="377824"/>
                  </a:lnTo>
                </a:path>
                <a:path w="669290" h="527685">
                  <a:moveTo>
                    <a:pt x="195072" y="377824"/>
                  </a:moveTo>
                  <a:lnTo>
                    <a:pt x="141731" y="377824"/>
                  </a:lnTo>
                </a:path>
                <a:path w="669290" h="527685">
                  <a:moveTo>
                    <a:pt x="140207" y="435863"/>
                  </a:moveTo>
                  <a:lnTo>
                    <a:pt x="530351" y="435863"/>
                  </a:lnTo>
                </a:path>
                <a:path w="669290" h="527685">
                  <a:moveTo>
                    <a:pt x="0" y="527303"/>
                  </a:moveTo>
                  <a:lnTo>
                    <a:pt x="669035" y="527303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669290" h="527685">
                  <a:moveTo>
                    <a:pt x="669035" y="143255"/>
                  </a:moveTo>
                  <a:lnTo>
                    <a:pt x="0" y="14325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46879" y="4786883"/>
              <a:ext cx="205740" cy="48895"/>
            </a:xfrm>
            <a:custGeom>
              <a:avLst/>
              <a:gdLst/>
              <a:ahLst/>
              <a:cxnLst/>
              <a:rect l="l" t="t" r="r" b="b"/>
              <a:pathLst>
                <a:path w="205740" h="48895">
                  <a:moveTo>
                    <a:pt x="50292" y="24384"/>
                  </a:moveTo>
                  <a:lnTo>
                    <a:pt x="48310" y="14897"/>
                  </a:lnTo>
                  <a:lnTo>
                    <a:pt x="42913" y="7150"/>
                  </a:lnTo>
                  <a:lnTo>
                    <a:pt x="34925" y="1917"/>
                  </a:lnTo>
                  <a:lnTo>
                    <a:pt x="25146" y="0"/>
                  </a:lnTo>
                  <a:lnTo>
                    <a:pt x="15379" y="1917"/>
                  </a:lnTo>
                  <a:lnTo>
                    <a:pt x="7391" y="7150"/>
                  </a:lnTo>
                  <a:lnTo>
                    <a:pt x="1981" y="14897"/>
                  </a:lnTo>
                  <a:lnTo>
                    <a:pt x="0" y="24384"/>
                  </a:lnTo>
                  <a:lnTo>
                    <a:pt x="1981" y="33883"/>
                  </a:lnTo>
                  <a:lnTo>
                    <a:pt x="7391" y="41630"/>
                  </a:lnTo>
                  <a:lnTo>
                    <a:pt x="15379" y="46863"/>
                  </a:lnTo>
                  <a:lnTo>
                    <a:pt x="25146" y="48768"/>
                  </a:lnTo>
                  <a:lnTo>
                    <a:pt x="34925" y="46863"/>
                  </a:lnTo>
                  <a:lnTo>
                    <a:pt x="42913" y="41630"/>
                  </a:lnTo>
                  <a:lnTo>
                    <a:pt x="48310" y="33883"/>
                  </a:lnTo>
                  <a:lnTo>
                    <a:pt x="50292" y="24384"/>
                  </a:lnTo>
                  <a:close/>
                </a:path>
                <a:path w="205740" h="48895">
                  <a:moveTo>
                    <a:pt x="126492" y="24384"/>
                  </a:moveTo>
                  <a:lnTo>
                    <a:pt x="124472" y="14897"/>
                  </a:lnTo>
                  <a:lnTo>
                    <a:pt x="118922" y="7150"/>
                  </a:lnTo>
                  <a:lnTo>
                    <a:pt x="110693" y="1917"/>
                  </a:lnTo>
                  <a:lnTo>
                    <a:pt x="100584" y="0"/>
                  </a:lnTo>
                  <a:lnTo>
                    <a:pt x="90487" y="1917"/>
                  </a:lnTo>
                  <a:lnTo>
                    <a:pt x="82257" y="7150"/>
                  </a:lnTo>
                  <a:lnTo>
                    <a:pt x="76708" y="14897"/>
                  </a:lnTo>
                  <a:lnTo>
                    <a:pt x="74676" y="24384"/>
                  </a:lnTo>
                  <a:lnTo>
                    <a:pt x="76708" y="33883"/>
                  </a:lnTo>
                  <a:lnTo>
                    <a:pt x="82257" y="41630"/>
                  </a:lnTo>
                  <a:lnTo>
                    <a:pt x="90487" y="46863"/>
                  </a:lnTo>
                  <a:lnTo>
                    <a:pt x="100584" y="48768"/>
                  </a:lnTo>
                  <a:lnTo>
                    <a:pt x="110693" y="46863"/>
                  </a:lnTo>
                  <a:lnTo>
                    <a:pt x="118922" y="41630"/>
                  </a:lnTo>
                  <a:lnTo>
                    <a:pt x="124472" y="33883"/>
                  </a:lnTo>
                  <a:lnTo>
                    <a:pt x="126492" y="24384"/>
                  </a:lnTo>
                  <a:close/>
                </a:path>
                <a:path w="205740" h="48895">
                  <a:moveTo>
                    <a:pt x="205740" y="24384"/>
                  </a:moveTo>
                  <a:lnTo>
                    <a:pt x="203720" y="14897"/>
                  </a:lnTo>
                  <a:lnTo>
                    <a:pt x="198170" y="7150"/>
                  </a:lnTo>
                  <a:lnTo>
                    <a:pt x="189941" y="1917"/>
                  </a:lnTo>
                  <a:lnTo>
                    <a:pt x="179832" y="0"/>
                  </a:lnTo>
                  <a:lnTo>
                    <a:pt x="169735" y="1917"/>
                  </a:lnTo>
                  <a:lnTo>
                    <a:pt x="161505" y="7150"/>
                  </a:lnTo>
                  <a:lnTo>
                    <a:pt x="155956" y="14897"/>
                  </a:lnTo>
                  <a:lnTo>
                    <a:pt x="153924" y="24384"/>
                  </a:lnTo>
                  <a:lnTo>
                    <a:pt x="155956" y="33883"/>
                  </a:lnTo>
                  <a:lnTo>
                    <a:pt x="161505" y="41630"/>
                  </a:lnTo>
                  <a:lnTo>
                    <a:pt x="169735" y="46863"/>
                  </a:lnTo>
                  <a:lnTo>
                    <a:pt x="179832" y="48768"/>
                  </a:lnTo>
                  <a:lnTo>
                    <a:pt x="189941" y="46863"/>
                  </a:lnTo>
                  <a:lnTo>
                    <a:pt x="198170" y="41630"/>
                  </a:lnTo>
                  <a:lnTo>
                    <a:pt x="203720" y="33883"/>
                  </a:lnTo>
                  <a:lnTo>
                    <a:pt x="205740" y="2438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0298430" y="4330445"/>
            <a:ext cx="12179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Ope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at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repor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ts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0539983" y="3710940"/>
            <a:ext cx="681355" cy="538480"/>
            <a:chOff x="10539983" y="3710940"/>
            <a:chExt cx="681355" cy="538480"/>
          </a:xfrm>
        </p:grpSpPr>
        <p:sp>
          <p:nvSpPr>
            <p:cNvPr id="55" name="object 55"/>
            <p:cNvSpPr/>
            <p:nvPr/>
          </p:nvSpPr>
          <p:spPr>
            <a:xfrm>
              <a:off x="10546079" y="3717035"/>
              <a:ext cx="669290" cy="525780"/>
            </a:xfrm>
            <a:custGeom>
              <a:avLst/>
              <a:gdLst/>
              <a:ahLst/>
              <a:cxnLst/>
              <a:rect l="l" t="t" r="r" b="b"/>
              <a:pathLst>
                <a:path w="669290" h="525779">
                  <a:moveTo>
                    <a:pt x="0" y="525779"/>
                  </a:moveTo>
                  <a:lnTo>
                    <a:pt x="669035" y="525779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525779"/>
                  </a:lnTo>
                  <a:close/>
                </a:path>
                <a:path w="669290" h="525779">
                  <a:moveTo>
                    <a:pt x="669036" y="143255"/>
                  </a:moveTo>
                  <a:lnTo>
                    <a:pt x="0" y="14325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33163" y="3764280"/>
              <a:ext cx="205740" cy="47625"/>
            </a:xfrm>
            <a:custGeom>
              <a:avLst/>
              <a:gdLst/>
              <a:ahLst/>
              <a:cxnLst/>
              <a:rect l="l" t="t" r="r" b="b"/>
              <a:pathLst>
                <a:path w="205740" h="47625">
                  <a:moveTo>
                    <a:pt x="51816" y="23622"/>
                  </a:moveTo>
                  <a:lnTo>
                    <a:pt x="49796" y="14414"/>
                  </a:lnTo>
                  <a:lnTo>
                    <a:pt x="44246" y="6908"/>
                  </a:lnTo>
                  <a:lnTo>
                    <a:pt x="36017" y="1854"/>
                  </a:lnTo>
                  <a:lnTo>
                    <a:pt x="25908" y="0"/>
                  </a:lnTo>
                  <a:lnTo>
                    <a:pt x="15811" y="1854"/>
                  </a:lnTo>
                  <a:lnTo>
                    <a:pt x="7581" y="6908"/>
                  </a:lnTo>
                  <a:lnTo>
                    <a:pt x="2032" y="14414"/>
                  </a:lnTo>
                  <a:lnTo>
                    <a:pt x="0" y="23622"/>
                  </a:lnTo>
                  <a:lnTo>
                    <a:pt x="2032" y="32842"/>
                  </a:lnTo>
                  <a:lnTo>
                    <a:pt x="7581" y="40347"/>
                  </a:lnTo>
                  <a:lnTo>
                    <a:pt x="15811" y="45402"/>
                  </a:lnTo>
                  <a:lnTo>
                    <a:pt x="25908" y="47244"/>
                  </a:lnTo>
                  <a:lnTo>
                    <a:pt x="36017" y="45402"/>
                  </a:lnTo>
                  <a:lnTo>
                    <a:pt x="44246" y="40347"/>
                  </a:lnTo>
                  <a:lnTo>
                    <a:pt x="49796" y="32842"/>
                  </a:lnTo>
                  <a:lnTo>
                    <a:pt x="51816" y="23622"/>
                  </a:lnTo>
                  <a:close/>
                </a:path>
                <a:path w="205740" h="47625">
                  <a:moveTo>
                    <a:pt x="126492" y="23622"/>
                  </a:moveTo>
                  <a:lnTo>
                    <a:pt x="124510" y="14414"/>
                  </a:lnTo>
                  <a:lnTo>
                    <a:pt x="119113" y="6908"/>
                  </a:lnTo>
                  <a:lnTo>
                    <a:pt x="111125" y="1854"/>
                  </a:lnTo>
                  <a:lnTo>
                    <a:pt x="101346" y="0"/>
                  </a:lnTo>
                  <a:lnTo>
                    <a:pt x="91579" y="1854"/>
                  </a:lnTo>
                  <a:lnTo>
                    <a:pt x="83591" y="6908"/>
                  </a:lnTo>
                  <a:lnTo>
                    <a:pt x="78181" y="14414"/>
                  </a:lnTo>
                  <a:lnTo>
                    <a:pt x="76200" y="23622"/>
                  </a:lnTo>
                  <a:lnTo>
                    <a:pt x="78181" y="32842"/>
                  </a:lnTo>
                  <a:lnTo>
                    <a:pt x="83591" y="40347"/>
                  </a:lnTo>
                  <a:lnTo>
                    <a:pt x="91579" y="45402"/>
                  </a:lnTo>
                  <a:lnTo>
                    <a:pt x="101346" y="47244"/>
                  </a:lnTo>
                  <a:lnTo>
                    <a:pt x="111125" y="45402"/>
                  </a:lnTo>
                  <a:lnTo>
                    <a:pt x="119113" y="40347"/>
                  </a:lnTo>
                  <a:lnTo>
                    <a:pt x="124510" y="32842"/>
                  </a:lnTo>
                  <a:lnTo>
                    <a:pt x="126492" y="23622"/>
                  </a:lnTo>
                  <a:close/>
                </a:path>
                <a:path w="205740" h="47625">
                  <a:moveTo>
                    <a:pt x="205740" y="23622"/>
                  </a:moveTo>
                  <a:lnTo>
                    <a:pt x="203720" y="14414"/>
                  </a:lnTo>
                  <a:lnTo>
                    <a:pt x="198170" y="6908"/>
                  </a:lnTo>
                  <a:lnTo>
                    <a:pt x="189941" y="1854"/>
                  </a:lnTo>
                  <a:lnTo>
                    <a:pt x="179832" y="0"/>
                  </a:lnTo>
                  <a:lnTo>
                    <a:pt x="169735" y="1854"/>
                  </a:lnTo>
                  <a:lnTo>
                    <a:pt x="161505" y="6908"/>
                  </a:lnTo>
                  <a:lnTo>
                    <a:pt x="155956" y="14414"/>
                  </a:lnTo>
                  <a:lnTo>
                    <a:pt x="153924" y="23622"/>
                  </a:lnTo>
                  <a:lnTo>
                    <a:pt x="155956" y="32842"/>
                  </a:lnTo>
                  <a:lnTo>
                    <a:pt x="161505" y="40347"/>
                  </a:lnTo>
                  <a:lnTo>
                    <a:pt x="169735" y="45402"/>
                  </a:lnTo>
                  <a:lnTo>
                    <a:pt x="179832" y="47244"/>
                  </a:lnTo>
                  <a:lnTo>
                    <a:pt x="189941" y="45402"/>
                  </a:lnTo>
                  <a:lnTo>
                    <a:pt x="198170" y="40347"/>
                  </a:lnTo>
                  <a:lnTo>
                    <a:pt x="203720" y="32842"/>
                  </a:lnTo>
                  <a:lnTo>
                    <a:pt x="205740" y="2362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770107" y="3902963"/>
              <a:ext cx="260985" cy="300355"/>
            </a:xfrm>
            <a:custGeom>
              <a:avLst/>
              <a:gdLst/>
              <a:ahLst/>
              <a:cxnLst/>
              <a:rect l="l" t="t" r="r" b="b"/>
              <a:pathLst>
                <a:path w="260984" h="300354">
                  <a:moveTo>
                    <a:pt x="0" y="300227"/>
                  </a:moveTo>
                  <a:lnTo>
                    <a:pt x="51816" y="300227"/>
                  </a:lnTo>
                  <a:lnTo>
                    <a:pt x="51816" y="140207"/>
                  </a:lnTo>
                  <a:lnTo>
                    <a:pt x="0" y="140207"/>
                  </a:lnTo>
                  <a:lnTo>
                    <a:pt x="0" y="300227"/>
                  </a:lnTo>
                  <a:close/>
                </a:path>
                <a:path w="260984" h="300354">
                  <a:moveTo>
                    <a:pt x="102108" y="300227"/>
                  </a:moveTo>
                  <a:lnTo>
                    <a:pt x="155448" y="300227"/>
                  </a:lnTo>
                  <a:lnTo>
                    <a:pt x="155448" y="0"/>
                  </a:lnTo>
                  <a:lnTo>
                    <a:pt x="102108" y="0"/>
                  </a:lnTo>
                  <a:lnTo>
                    <a:pt x="102108" y="300227"/>
                  </a:lnTo>
                  <a:close/>
                </a:path>
                <a:path w="260984" h="300354">
                  <a:moveTo>
                    <a:pt x="207264" y="300227"/>
                  </a:moveTo>
                  <a:lnTo>
                    <a:pt x="260604" y="300227"/>
                  </a:lnTo>
                  <a:lnTo>
                    <a:pt x="260604" y="62483"/>
                  </a:lnTo>
                  <a:lnTo>
                    <a:pt x="207264" y="62483"/>
                  </a:lnTo>
                  <a:lnTo>
                    <a:pt x="207264" y="30022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0399521" y="1793874"/>
            <a:ext cx="964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Intelligence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920292" y="358850"/>
            <a:ext cx="10275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89000" algn="l"/>
                <a:tab pos="2126615" algn="l"/>
                <a:tab pos="2598420" algn="l"/>
                <a:tab pos="5062220" algn="l"/>
                <a:tab pos="7521575" algn="l"/>
                <a:tab pos="8194675" algn="l"/>
                <a:tab pos="8644890" algn="l"/>
              </a:tabLst>
            </a:pP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B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</a:t>
            </a:r>
            <a:r>
              <a:rPr sz="2800" spc="-26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G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</a:t>
            </a:r>
            <a:r>
              <a:rPr sz="2800" spc="-3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28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28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&amp;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</a:t>
            </a:r>
            <a:r>
              <a:rPr sz="2800" spc="-27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V</a:t>
            </a:r>
            <a:r>
              <a:rPr sz="2800" spc="-4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N</a:t>
            </a:r>
            <a:r>
              <a:rPr sz="2800" spc="-27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</a:t>
            </a:r>
            <a:r>
              <a:rPr sz="2800" spc="-27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N</a:t>
            </a:r>
            <a:r>
              <a:rPr sz="2800" spc="-27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27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310" dirty="0">
                <a:solidFill>
                  <a:srgbClr val="0078D7"/>
                </a:solidFill>
                <a:latin typeface="Segoe UI Semilight"/>
                <a:cs typeface="Segoe UI Semilight"/>
              </a:rPr>
              <a:t>L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Y</a:t>
            </a:r>
            <a:r>
              <a:rPr sz="2800" spc="-2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800" spc="-26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</a:t>
            </a:r>
            <a:r>
              <a:rPr sz="2800" spc="-26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</a:t>
            </a:r>
            <a:r>
              <a:rPr sz="2800" spc="-27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28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G</a:t>
            </a:r>
            <a:r>
              <a:rPr sz="2800" spc="-26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L</a:t>
            </a:r>
            <a:r>
              <a:rPr sz="2800" spc="-19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N</a:t>
            </a:r>
            <a:r>
              <a:rPr sz="2800" spc="-27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</a:t>
            </a:r>
            <a:r>
              <a:rPr sz="2800" spc="-27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0644" y="1615439"/>
            <a:ext cx="416559" cy="405765"/>
          </a:xfrm>
          <a:custGeom>
            <a:avLst/>
            <a:gdLst/>
            <a:ahLst/>
            <a:cxnLst/>
            <a:rect l="l" t="t" r="r" b="b"/>
            <a:pathLst>
              <a:path w="416559" h="405764">
                <a:moveTo>
                  <a:pt x="0" y="0"/>
                </a:moveTo>
                <a:lnTo>
                  <a:pt x="0" y="405384"/>
                </a:lnTo>
                <a:lnTo>
                  <a:pt x="416052" y="405384"/>
                </a:lnTo>
              </a:path>
              <a:path w="416559" h="405764">
                <a:moveTo>
                  <a:pt x="65532" y="405384"/>
                </a:moveTo>
                <a:lnTo>
                  <a:pt x="118872" y="405384"/>
                </a:lnTo>
                <a:lnTo>
                  <a:pt x="118872" y="230124"/>
                </a:lnTo>
                <a:lnTo>
                  <a:pt x="65532" y="230124"/>
                </a:lnTo>
                <a:lnTo>
                  <a:pt x="65532" y="405384"/>
                </a:lnTo>
                <a:close/>
              </a:path>
              <a:path w="416559" h="405764">
                <a:moveTo>
                  <a:pt x="169164" y="405384"/>
                </a:moveTo>
                <a:lnTo>
                  <a:pt x="224028" y="405384"/>
                </a:lnTo>
                <a:lnTo>
                  <a:pt x="224028" y="77724"/>
                </a:lnTo>
                <a:lnTo>
                  <a:pt x="169164" y="77724"/>
                </a:lnTo>
                <a:lnTo>
                  <a:pt x="169164" y="405384"/>
                </a:lnTo>
                <a:close/>
              </a:path>
              <a:path w="416559" h="405764">
                <a:moveTo>
                  <a:pt x="275844" y="405384"/>
                </a:moveTo>
                <a:lnTo>
                  <a:pt x="329184" y="405384"/>
                </a:lnTo>
                <a:lnTo>
                  <a:pt x="329184" y="144780"/>
                </a:lnTo>
                <a:lnTo>
                  <a:pt x="275844" y="144780"/>
                </a:lnTo>
                <a:lnTo>
                  <a:pt x="275844" y="405384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45998" y="2103500"/>
            <a:ext cx="54229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u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siness 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74033" y="3679951"/>
            <a:ext cx="8763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0"/>
              </a:lnSpc>
              <a:spcBef>
                <a:spcPts val="100"/>
              </a:spcBef>
            </a:pPr>
            <a:r>
              <a:rPr sz="500" dirty="0">
                <a:solidFill>
                  <a:srgbClr val="505050"/>
                </a:solidFill>
                <a:latin typeface="Segoe UI Semibold"/>
                <a:cs typeface="Segoe UI Semibold"/>
              </a:rPr>
              <a:t>10</a:t>
            </a:r>
            <a:endParaRPr sz="500">
              <a:latin typeface="Segoe UI Semibold"/>
              <a:cs typeface="Segoe UI Semibold"/>
            </a:endParaRPr>
          </a:p>
          <a:p>
            <a:pPr marL="12700">
              <a:lnSpc>
                <a:spcPts val="570"/>
              </a:lnSpc>
            </a:pPr>
            <a:r>
              <a:rPr sz="5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01</a:t>
            </a:r>
            <a:endParaRPr sz="500">
              <a:latin typeface="Segoe UI Semibold"/>
              <a:cs typeface="Segoe UI Semibold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153027" y="2932176"/>
            <a:ext cx="4039870" cy="937894"/>
            <a:chOff x="4153027" y="2932176"/>
            <a:chExt cx="4039870" cy="937894"/>
          </a:xfrm>
        </p:grpSpPr>
        <p:sp>
          <p:nvSpPr>
            <p:cNvPr id="64" name="object 64"/>
            <p:cNvSpPr/>
            <p:nvPr/>
          </p:nvSpPr>
          <p:spPr>
            <a:xfrm>
              <a:off x="4159377" y="3676396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0" y="0"/>
                  </a:moveTo>
                  <a:lnTo>
                    <a:pt x="2667" y="40004"/>
                  </a:lnTo>
                  <a:lnTo>
                    <a:pt x="42799" y="427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9267" y="2932176"/>
              <a:ext cx="320039" cy="31394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884531" y="3001946"/>
              <a:ext cx="302260" cy="205740"/>
            </a:xfrm>
            <a:custGeom>
              <a:avLst/>
              <a:gdLst/>
              <a:ahLst/>
              <a:cxnLst/>
              <a:rect l="l" t="t" r="r" b="b"/>
              <a:pathLst>
                <a:path w="302259" h="205739">
                  <a:moveTo>
                    <a:pt x="214004" y="12778"/>
                  </a:moveTo>
                  <a:lnTo>
                    <a:pt x="233610" y="5418"/>
                  </a:lnTo>
                  <a:lnTo>
                    <a:pt x="257978" y="0"/>
                  </a:lnTo>
                  <a:lnTo>
                    <a:pt x="282013" y="80"/>
                  </a:lnTo>
                  <a:lnTo>
                    <a:pt x="300618" y="9222"/>
                  </a:lnTo>
                  <a:lnTo>
                    <a:pt x="301779" y="32569"/>
                  </a:lnTo>
                  <a:lnTo>
                    <a:pt x="279616" y="68357"/>
                  </a:lnTo>
                  <a:lnTo>
                    <a:pt x="238521" y="110074"/>
                  </a:lnTo>
                  <a:lnTo>
                    <a:pt x="182889" y="151208"/>
                  </a:lnTo>
                  <a:lnTo>
                    <a:pt x="122892" y="182966"/>
                  </a:lnTo>
                  <a:lnTo>
                    <a:pt x="69431" y="200961"/>
                  </a:lnTo>
                  <a:lnTo>
                    <a:pt x="27995" y="205287"/>
                  </a:lnTo>
                  <a:lnTo>
                    <a:pt x="4073" y="196039"/>
                  </a:lnTo>
                  <a:lnTo>
                    <a:pt x="0" y="177057"/>
                  </a:lnTo>
                  <a:lnTo>
                    <a:pt x="9963" y="154479"/>
                  </a:lnTo>
                  <a:lnTo>
                    <a:pt x="26951" y="132139"/>
                  </a:lnTo>
                  <a:lnTo>
                    <a:pt x="43951" y="113870"/>
                  </a:lnTo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32420" y="3596639"/>
              <a:ext cx="203200" cy="266700"/>
            </a:xfrm>
            <a:custGeom>
              <a:avLst/>
              <a:gdLst/>
              <a:ahLst/>
              <a:cxnLst/>
              <a:rect l="l" t="t" r="r" b="b"/>
              <a:pathLst>
                <a:path w="203200" h="266700">
                  <a:moveTo>
                    <a:pt x="202692" y="40005"/>
                  </a:moveTo>
                  <a:lnTo>
                    <a:pt x="194729" y="24434"/>
                  </a:lnTo>
                  <a:lnTo>
                    <a:pt x="173012" y="11722"/>
                  </a:lnTo>
                  <a:lnTo>
                    <a:pt x="140804" y="3149"/>
                  </a:lnTo>
                  <a:lnTo>
                    <a:pt x="101346" y="0"/>
                  </a:lnTo>
                  <a:lnTo>
                    <a:pt x="61874" y="3149"/>
                  </a:lnTo>
                  <a:lnTo>
                    <a:pt x="29667" y="11722"/>
                  </a:lnTo>
                  <a:lnTo>
                    <a:pt x="7950" y="24434"/>
                  </a:lnTo>
                  <a:lnTo>
                    <a:pt x="0" y="40005"/>
                  </a:lnTo>
                  <a:lnTo>
                    <a:pt x="0" y="226695"/>
                  </a:lnTo>
                  <a:lnTo>
                    <a:pt x="7950" y="242277"/>
                  </a:lnTo>
                  <a:lnTo>
                    <a:pt x="29667" y="254990"/>
                  </a:lnTo>
                  <a:lnTo>
                    <a:pt x="61874" y="263563"/>
                  </a:lnTo>
                  <a:lnTo>
                    <a:pt x="101346" y="266700"/>
                  </a:lnTo>
                  <a:lnTo>
                    <a:pt x="140804" y="263563"/>
                  </a:lnTo>
                  <a:lnTo>
                    <a:pt x="173012" y="254990"/>
                  </a:lnTo>
                  <a:lnTo>
                    <a:pt x="194729" y="242277"/>
                  </a:lnTo>
                  <a:lnTo>
                    <a:pt x="202692" y="226695"/>
                  </a:lnTo>
                  <a:lnTo>
                    <a:pt x="202692" y="400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32420" y="3596639"/>
              <a:ext cx="203200" cy="266700"/>
            </a:xfrm>
            <a:custGeom>
              <a:avLst/>
              <a:gdLst/>
              <a:ahLst/>
              <a:cxnLst/>
              <a:rect l="l" t="t" r="r" b="b"/>
              <a:pathLst>
                <a:path w="203200" h="266700">
                  <a:moveTo>
                    <a:pt x="202691" y="40005"/>
                  </a:moveTo>
                  <a:lnTo>
                    <a:pt x="194732" y="55651"/>
                  </a:lnTo>
                  <a:lnTo>
                    <a:pt x="173021" y="68405"/>
                  </a:lnTo>
                  <a:lnTo>
                    <a:pt x="140809" y="76991"/>
                  </a:lnTo>
                  <a:lnTo>
                    <a:pt x="101346" y="80137"/>
                  </a:lnTo>
                  <a:lnTo>
                    <a:pt x="61882" y="76991"/>
                  </a:lnTo>
                  <a:lnTo>
                    <a:pt x="29670" y="68405"/>
                  </a:lnTo>
                  <a:lnTo>
                    <a:pt x="7959" y="55651"/>
                  </a:lnTo>
                  <a:lnTo>
                    <a:pt x="0" y="40005"/>
                  </a:lnTo>
                  <a:lnTo>
                    <a:pt x="7959" y="24431"/>
                  </a:lnTo>
                  <a:lnTo>
                    <a:pt x="29670" y="11715"/>
                  </a:lnTo>
                  <a:lnTo>
                    <a:pt x="61882" y="3143"/>
                  </a:lnTo>
                  <a:lnTo>
                    <a:pt x="101346" y="0"/>
                  </a:lnTo>
                  <a:lnTo>
                    <a:pt x="140809" y="3143"/>
                  </a:lnTo>
                  <a:lnTo>
                    <a:pt x="173021" y="11715"/>
                  </a:lnTo>
                  <a:lnTo>
                    <a:pt x="194732" y="24431"/>
                  </a:lnTo>
                  <a:lnTo>
                    <a:pt x="202691" y="40005"/>
                  </a:lnTo>
                  <a:close/>
                </a:path>
                <a:path w="203200" h="266700">
                  <a:moveTo>
                    <a:pt x="202691" y="40005"/>
                  </a:moveTo>
                  <a:lnTo>
                    <a:pt x="202691" y="226695"/>
                  </a:lnTo>
                  <a:lnTo>
                    <a:pt x="194732" y="242268"/>
                  </a:lnTo>
                  <a:lnTo>
                    <a:pt x="173021" y="254984"/>
                  </a:lnTo>
                  <a:lnTo>
                    <a:pt x="140809" y="263556"/>
                  </a:lnTo>
                  <a:lnTo>
                    <a:pt x="101346" y="266700"/>
                  </a:lnTo>
                  <a:lnTo>
                    <a:pt x="61882" y="263556"/>
                  </a:lnTo>
                  <a:lnTo>
                    <a:pt x="29670" y="254984"/>
                  </a:lnTo>
                  <a:lnTo>
                    <a:pt x="7959" y="242268"/>
                  </a:lnTo>
                  <a:lnTo>
                    <a:pt x="0" y="226695"/>
                  </a:lnTo>
                  <a:lnTo>
                    <a:pt x="0" y="4000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7964169" y="3694556"/>
            <a:ext cx="14097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endParaRPr sz="500">
              <a:latin typeface="Segoe UI Semibold"/>
              <a:cs typeface="Segoe UI Semibold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014727" y="3517391"/>
            <a:ext cx="6225540" cy="1766570"/>
            <a:chOff x="2014727" y="3517391"/>
            <a:chExt cx="6225540" cy="1766570"/>
          </a:xfrm>
        </p:grpSpPr>
        <p:sp>
          <p:nvSpPr>
            <p:cNvPr id="71" name="object 71"/>
            <p:cNvSpPr/>
            <p:nvPr/>
          </p:nvSpPr>
          <p:spPr>
            <a:xfrm>
              <a:off x="8036051" y="3781678"/>
              <a:ext cx="198120" cy="124460"/>
            </a:xfrm>
            <a:custGeom>
              <a:avLst/>
              <a:gdLst/>
              <a:ahLst/>
              <a:cxnLst/>
              <a:rect l="l" t="t" r="r" b="b"/>
              <a:pathLst>
                <a:path w="198120" h="124460">
                  <a:moveTo>
                    <a:pt x="118745" y="0"/>
                  </a:moveTo>
                  <a:lnTo>
                    <a:pt x="97069" y="968"/>
                  </a:lnTo>
                  <a:lnTo>
                    <a:pt x="78025" y="9366"/>
                  </a:lnTo>
                  <a:lnTo>
                    <a:pt x="63434" y="22860"/>
                  </a:lnTo>
                  <a:lnTo>
                    <a:pt x="55118" y="39116"/>
                  </a:lnTo>
                  <a:lnTo>
                    <a:pt x="31218" y="37873"/>
                  </a:lnTo>
                  <a:lnTo>
                    <a:pt x="13843" y="47847"/>
                  </a:lnTo>
                  <a:lnTo>
                    <a:pt x="3325" y="63869"/>
                  </a:lnTo>
                  <a:lnTo>
                    <a:pt x="0" y="80772"/>
                  </a:lnTo>
                  <a:lnTo>
                    <a:pt x="3331" y="96293"/>
                  </a:lnTo>
                  <a:lnTo>
                    <a:pt x="12080" y="110267"/>
                  </a:lnTo>
                  <a:lnTo>
                    <a:pt x="25521" y="120384"/>
                  </a:lnTo>
                  <a:lnTo>
                    <a:pt x="42925" y="124333"/>
                  </a:lnTo>
                  <a:lnTo>
                    <a:pt x="168655" y="124333"/>
                  </a:lnTo>
                  <a:lnTo>
                    <a:pt x="181457" y="121364"/>
                  </a:lnTo>
                  <a:lnTo>
                    <a:pt x="190674" y="113823"/>
                  </a:lnTo>
                  <a:lnTo>
                    <a:pt x="196248" y="104044"/>
                  </a:lnTo>
                  <a:lnTo>
                    <a:pt x="198120" y="94361"/>
                  </a:lnTo>
                  <a:lnTo>
                    <a:pt x="196838" y="86415"/>
                  </a:lnTo>
                  <a:lnTo>
                    <a:pt x="192341" y="77374"/>
                  </a:lnTo>
                  <a:lnTo>
                    <a:pt x="183653" y="69429"/>
                  </a:lnTo>
                  <a:lnTo>
                    <a:pt x="169799" y="64770"/>
                  </a:lnTo>
                  <a:lnTo>
                    <a:pt x="168054" y="42469"/>
                  </a:lnTo>
                  <a:lnTo>
                    <a:pt x="157559" y="22764"/>
                  </a:lnTo>
                  <a:lnTo>
                    <a:pt x="140420" y="7870"/>
                  </a:lnTo>
                  <a:lnTo>
                    <a:pt x="1187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036051" y="3781678"/>
              <a:ext cx="198120" cy="124460"/>
            </a:xfrm>
            <a:custGeom>
              <a:avLst/>
              <a:gdLst/>
              <a:ahLst/>
              <a:cxnLst/>
              <a:rect l="l" t="t" r="r" b="b"/>
              <a:pathLst>
                <a:path w="198120" h="124460">
                  <a:moveTo>
                    <a:pt x="118745" y="0"/>
                  </a:moveTo>
                  <a:lnTo>
                    <a:pt x="140420" y="7869"/>
                  </a:lnTo>
                  <a:lnTo>
                    <a:pt x="157559" y="22764"/>
                  </a:lnTo>
                  <a:lnTo>
                    <a:pt x="168054" y="42469"/>
                  </a:lnTo>
                  <a:lnTo>
                    <a:pt x="169799" y="64769"/>
                  </a:lnTo>
                  <a:lnTo>
                    <a:pt x="183653" y="69428"/>
                  </a:lnTo>
                  <a:lnTo>
                    <a:pt x="192341" y="77374"/>
                  </a:lnTo>
                  <a:lnTo>
                    <a:pt x="196838" y="86415"/>
                  </a:lnTo>
                  <a:lnTo>
                    <a:pt x="198120" y="94360"/>
                  </a:lnTo>
                  <a:lnTo>
                    <a:pt x="196248" y="104044"/>
                  </a:lnTo>
                  <a:lnTo>
                    <a:pt x="190674" y="113823"/>
                  </a:lnTo>
                  <a:lnTo>
                    <a:pt x="181457" y="121363"/>
                  </a:lnTo>
                  <a:lnTo>
                    <a:pt x="168655" y="124332"/>
                  </a:lnTo>
                  <a:lnTo>
                    <a:pt x="42925" y="124332"/>
                  </a:lnTo>
                  <a:lnTo>
                    <a:pt x="25521" y="120383"/>
                  </a:lnTo>
                  <a:lnTo>
                    <a:pt x="12080" y="110267"/>
                  </a:lnTo>
                  <a:lnTo>
                    <a:pt x="3331" y="96293"/>
                  </a:lnTo>
                  <a:lnTo>
                    <a:pt x="0" y="80771"/>
                  </a:lnTo>
                  <a:lnTo>
                    <a:pt x="3325" y="63868"/>
                  </a:lnTo>
                  <a:lnTo>
                    <a:pt x="13843" y="47846"/>
                  </a:lnTo>
                  <a:lnTo>
                    <a:pt x="31218" y="37873"/>
                  </a:lnTo>
                  <a:lnTo>
                    <a:pt x="55118" y="39115"/>
                  </a:lnTo>
                  <a:lnTo>
                    <a:pt x="63434" y="22859"/>
                  </a:lnTo>
                  <a:lnTo>
                    <a:pt x="78025" y="9365"/>
                  </a:lnTo>
                  <a:lnTo>
                    <a:pt x="97069" y="967"/>
                  </a:lnTo>
                  <a:lnTo>
                    <a:pt x="118745" y="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1939" y="5042915"/>
              <a:ext cx="306324" cy="24079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020823" y="4658867"/>
              <a:ext cx="248920" cy="256540"/>
            </a:xfrm>
            <a:custGeom>
              <a:avLst/>
              <a:gdLst/>
              <a:ahLst/>
              <a:cxnLst/>
              <a:rect l="l" t="t" r="r" b="b"/>
              <a:pathLst>
                <a:path w="248919" h="256539">
                  <a:moveTo>
                    <a:pt x="42671" y="85343"/>
                  </a:moveTo>
                  <a:lnTo>
                    <a:pt x="88391" y="85343"/>
                  </a:lnTo>
                  <a:lnTo>
                    <a:pt x="88391" y="50292"/>
                  </a:lnTo>
                  <a:lnTo>
                    <a:pt x="42671" y="50292"/>
                  </a:lnTo>
                  <a:lnTo>
                    <a:pt x="42671" y="85343"/>
                  </a:lnTo>
                  <a:close/>
                </a:path>
                <a:path w="248919" h="256539">
                  <a:moveTo>
                    <a:pt x="112775" y="115824"/>
                  </a:moveTo>
                  <a:lnTo>
                    <a:pt x="156971" y="115824"/>
                  </a:lnTo>
                  <a:lnTo>
                    <a:pt x="156971" y="80772"/>
                  </a:lnTo>
                  <a:lnTo>
                    <a:pt x="112775" y="80772"/>
                  </a:lnTo>
                  <a:lnTo>
                    <a:pt x="112775" y="115824"/>
                  </a:lnTo>
                  <a:close/>
                </a:path>
                <a:path w="248919" h="256539">
                  <a:moveTo>
                    <a:pt x="42671" y="144780"/>
                  </a:moveTo>
                  <a:lnTo>
                    <a:pt x="88391" y="144780"/>
                  </a:lnTo>
                  <a:lnTo>
                    <a:pt x="88391" y="111252"/>
                  </a:lnTo>
                  <a:lnTo>
                    <a:pt x="42671" y="111252"/>
                  </a:lnTo>
                  <a:lnTo>
                    <a:pt x="42671" y="144780"/>
                  </a:lnTo>
                  <a:close/>
                </a:path>
                <a:path w="248919" h="256539">
                  <a:moveTo>
                    <a:pt x="182880" y="144780"/>
                  </a:moveTo>
                  <a:lnTo>
                    <a:pt x="227075" y="144780"/>
                  </a:lnTo>
                  <a:lnTo>
                    <a:pt x="227075" y="111252"/>
                  </a:lnTo>
                  <a:lnTo>
                    <a:pt x="182880" y="111252"/>
                  </a:lnTo>
                  <a:lnTo>
                    <a:pt x="182880" y="144780"/>
                  </a:lnTo>
                  <a:close/>
                </a:path>
                <a:path w="248919" h="256539">
                  <a:moveTo>
                    <a:pt x="112775" y="175259"/>
                  </a:moveTo>
                  <a:lnTo>
                    <a:pt x="156971" y="175259"/>
                  </a:lnTo>
                  <a:lnTo>
                    <a:pt x="156971" y="140207"/>
                  </a:lnTo>
                  <a:lnTo>
                    <a:pt x="112775" y="140207"/>
                  </a:lnTo>
                  <a:lnTo>
                    <a:pt x="112775" y="175259"/>
                  </a:lnTo>
                  <a:close/>
                </a:path>
                <a:path w="248919" h="256539">
                  <a:moveTo>
                    <a:pt x="42671" y="205739"/>
                  </a:moveTo>
                  <a:lnTo>
                    <a:pt x="88391" y="205739"/>
                  </a:lnTo>
                  <a:lnTo>
                    <a:pt x="88391" y="170687"/>
                  </a:lnTo>
                  <a:lnTo>
                    <a:pt x="42671" y="170687"/>
                  </a:lnTo>
                  <a:lnTo>
                    <a:pt x="42671" y="205739"/>
                  </a:lnTo>
                  <a:close/>
                </a:path>
                <a:path w="248919" h="256539">
                  <a:moveTo>
                    <a:pt x="0" y="59436"/>
                  </a:moveTo>
                  <a:lnTo>
                    <a:pt x="0" y="0"/>
                  </a:lnTo>
                  <a:lnTo>
                    <a:pt x="248412" y="0"/>
                  </a:lnTo>
                  <a:lnTo>
                    <a:pt x="248412" y="59436"/>
                  </a:lnTo>
                </a:path>
                <a:path w="248919" h="256539">
                  <a:moveTo>
                    <a:pt x="248412" y="196595"/>
                  </a:moveTo>
                  <a:lnTo>
                    <a:pt x="248412" y="256031"/>
                  </a:lnTo>
                  <a:lnTo>
                    <a:pt x="0" y="256031"/>
                  </a:lnTo>
                  <a:lnTo>
                    <a:pt x="0" y="19659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3307" y="3579875"/>
              <a:ext cx="184403" cy="3032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7756" y="3517391"/>
              <a:ext cx="448055" cy="44805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1387" y="4684775"/>
              <a:ext cx="213173" cy="245363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2327910" y="3638244"/>
            <a:ext cx="36385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Ka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fk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endParaRPr sz="105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305" y="2793364"/>
            <a:ext cx="1578025" cy="4885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4791" y="2765932"/>
            <a:ext cx="2767330" cy="516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164" y="3506596"/>
            <a:ext cx="7152995" cy="6686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22" y="2044445"/>
            <a:ext cx="56603" cy="565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5695" y="1964435"/>
            <a:ext cx="5400040" cy="248285"/>
            <a:chOff x="765695" y="1964435"/>
            <a:chExt cx="5400040" cy="2482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695" y="1971547"/>
              <a:ext cx="579107" cy="239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616" y="2073193"/>
              <a:ext cx="67976" cy="136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152" y="1964435"/>
              <a:ext cx="4687443" cy="24815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62496" y="1961514"/>
            <a:ext cx="5307074" cy="2512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22" y="2577845"/>
            <a:ext cx="56603" cy="5651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6249" y="2497835"/>
            <a:ext cx="3349726" cy="2481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18178" y="2494914"/>
            <a:ext cx="3374119" cy="2498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22" y="3111245"/>
            <a:ext cx="56603" cy="5651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75131" y="3031235"/>
            <a:ext cx="3787140" cy="248285"/>
            <a:chOff x="775131" y="3031235"/>
            <a:chExt cx="3787140" cy="24828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131" y="3041395"/>
              <a:ext cx="1458798" cy="2381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7584" y="3139397"/>
              <a:ext cx="67852" cy="21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2581" y="3031235"/>
              <a:ext cx="2199513" cy="24828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38547" y="3031235"/>
            <a:ext cx="2575559" cy="1915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22" y="3644646"/>
            <a:ext cx="56603" cy="5651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5131" y="3564635"/>
            <a:ext cx="1957654" cy="24828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11272" y="3562222"/>
            <a:ext cx="6619621" cy="25057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9528682" y="3564635"/>
            <a:ext cx="2019935" cy="248285"/>
            <a:chOff x="9528682" y="3564635"/>
            <a:chExt cx="2019935" cy="248285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8682" y="3564635"/>
              <a:ext cx="801370" cy="2468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50499" y="3570858"/>
              <a:ext cx="1197862" cy="241934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765314" y="3869435"/>
            <a:ext cx="3964304" cy="248285"/>
            <a:chOff x="765314" y="3869435"/>
            <a:chExt cx="3964304" cy="248285"/>
          </a:xfrm>
        </p:grpSpPr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5314" y="3869435"/>
              <a:ext cx="3369551" cy="2481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61027" y="3869435"/>
              <a:ext cx="499999" cy="1912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75631" y="3879595"/>
              <a:ext cx="53593" cy="218694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03047" y="278078"/>
            <a:ext cx="29114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Wh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y</a:t>
            </a:r>
            <a:r>
              <a:rPr sz="4800" spc="-2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Sp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?</a:t>
            </a:r>
            <a:endParaRPr sz="4800">
              <a:latin typeface="Segoe UI Light"/>
              <a:cs typeface="Segoe UI Ligh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239756" y="233172"/>
            <a:ext cx="1485900" cy="7543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5777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Wha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2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400" spc="-20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zu</a:t>
            </a:r>
            <a:r>
              <a:rPr sz="4400" spc="-18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2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spc="-11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?</a:t>
            </a:r>
            <a:endParaRPr sz="4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0002" y="1235404"/>
            <a:ext cx="91135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18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fast,</a:t>
            </a:r>
            <a:r>
              <a:rPr sz="18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easy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and collaborative</a:t>
            </a:r>
            <a:r>
              <a:rPr sz="18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Apache®</a:t>
            </a:r>
            <a:r>
              <a:rPr sz="18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Spark™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based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 analytics</a:t>
            </a:r>
            <a:r>
              <a:rPr sz="18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platform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optimized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for Azure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1101" y="2703321"/>
            <a:ext cx="2592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Best</a:t>
            </a:r>
            <a:r>
              <a:rPr sz="2400" spc="5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00" spc="20" dirty="0">
                <a:solidFill>
                  <a:srgbClr val="505050"/>
                </a:solidFill>
                <a:latin typeface="Segoe UI"/>
                <a:cs typeface="Segoe UI"/>
              </a:rPr>
              <a:t>of</a:t>
            </a:r>
            <a:r>
              <a:rPr sz="2400" spc="18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00" spc="80" dirty="0">
                <a:solidFill>
                  <a:srgbClr val="505050"/>
                </a:solidFill>
                <a:latin typeface="Segoe UI"/>
                <a:cs typeface="Segoe UI"/>
              </a:rPr>
              <a:t>Databricks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9307" y="2735071"/>
            <a:ext cx="2499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505050"/>
                </a:solidFill>
                <a:latin typeface="Segoe UI"/>
                <a:cs typeface="Segoe UI"/>
              </a:rPr>
              <a:t>Best</a:t>
            </a:r>
            <a:r>
              <a:rPr sz="2400" spc="16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00" spc="20" dirty="0">
                <a:solidFill>
                  <a:srgbClr val="505050"/>
                </a:solidFill>
                <a:latin typeface="Segoe UI"/>
                <a:cs typeface="Segoe UI"/>
              </a:rPr>
              <a:t>of</a:t>
            </a:r>
            <a:r>
              <a:rPr sz="2400" spc="18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00" spc="75" dirty="0">
                <a:solidFill>
                  <a:srgbClr val="505050"/>
                </a:solidFill>
                <a:latin typeface="Segoe UI"/>
                <a:cs typeface="Segoe UI"/>
              </a:rPr>
              <a:t>Microsoft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60110" y="2470149"/>
            <a:ext cx="294640" cy="281940"/>
          </a:xfrm>
          <a:custGeom>
            <a:avLst/>
            <a:gdLst/>
            <a:ahLst/>
            <a:cxnLst/>
            <a:rect l="l" t="t" r="r" b="b"/>
            <a:pathLst>
              <a:path w="294639" h="281939">
                <a:moveTo>
                  <a:pt x="294640" y="132080"/>
                </a:moveTo>
                <a:lnTo>
                  <a:pt x="156083" y="132080"/>
                </a:lnTo>
                <a:lnTo>
                  <a:pt x="156083" y="0"/>
                </a:lnTo>
                <a:lnTo>
                  <a:pt x="138557" y="0"/>
                </a:lnTo>
                <a:lnTo>
                  <a:pt x="138557" y="132080"/>
                </a:lnTo>
                <a:lnTo>
                  <a:pt x="0" y="132080"/>
                </a:lnTo>
                <a:lnTo>
                  <a:pt x="0" y="149860"/>
                </a:lnTo>
                <a:lnTo>
                  <a:pt x="138557" y="149860"/>
                </a:lnTo>
                <a:lnTo>
                  <a:pt x="138557" y="281940"/>
                </a:lnTo>
                <a:lnTo>
                  <a:pt x="156083" y="281940"/>
                </a:lnTo>
                <a:lnTo>
                  <a:pt x="156083" y="149860"/>
                </a:lnTo>
                <a:lnTo>
                  <a:pt x="294640" y="149860"/>
                </a:lnTo>
                <a:lnTo>
                  <a:pt x="294640" y="13208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1231" y="2328672"/>
            <a:ext cx="1190243" cy="4389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2229" y="2435753"/>
            <a:ext cx="1047578" cy="1622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484120" y="2950464"/>
            <a:ext cx="7109459" cy="751205"/>
            <a:chOff x="2484120" y="2950464"/>
            <a:chExt cx="7109459" cy="751205"/>
          </a:xfrm>
        </p:grpSpPr>
        <p:sp>
          <p:nvSpPr>
            <p:cNvPr id="10" name="object 10"/>
            <p:cNvSpPr/>
            <p:nvPr/>
          </p:nvSpPr>
          <p:spPr>
            <a:xfrm>
              <a:off x="2490216" y="2956560"/>
              <a:ext cx="7097395" cy="269875"/>
            </a:xfrm>
            <a:custGeom>
              <a:avLst/>
              <a:gdLst/>
              <a:ahLst/>
              <a:cxnLst/>
              <a:rect l="l" t="t" r="r" b="b"/>
              <a:pathLst>
                <a:path w="7097395" h="269875">
                  <a:moveTo>
                    <a:pt x="7097267" y="8762"/>
                  </a:moveTo>
                  <a:lnTo>
                    <a:pt x="7097267" y="269747"/>
                  </a:lnTo>
                  <a:lnTo>
                    <a:pt x="0" y="269747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1511" y="3226308"/>
              <a:ext cx="76200" cy="475615"/>
            </a:xfrm>
            <a:custGeom>
              <a:avLst/>
              <a:gdLst/>
              <a:ahLst/>
              <a:cxnLst/>
              <a:rect l="l" t="t" r="r" b="b"/>
              <a:pathLst>
                <a:path w="76200" h="475614">
                  <a:moveTo>
                    <a:pt x="44450" y="0"/>
                  </a:moveTo>
                  <a:lnTo>
                    <a:pt x="31750" y="0"/>
                  </a:lnTo>
                  <a:lnTo>
                    <a:pt x="31750" y="38100"/>
                  </a:lnTo>
                  <a:lnTo>
                    <a:pt x="44450" y="38100"/>
                  </a:lnTo>
                  <a:lnTo>
                    <a:pt x="44450" y="0"/>
                  </a:lnTo>
                  <a:close/>
                </a:path>
                <a:path w="76200" h="475614">
                  <a:moveTo>
                    <a:pt x="44450" y="50800"/>
                  </a:moveTo>
                  <a:lnTo>
                    <a:pt x="31750" y="508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50800"/>
                  </a:lnTo>
                  <a:close/>
                </a:path>
                <a:path w="76200" h="475614">
                  <a:moveTo>
                    <a:pt x="44450" y="101600"/>
                  </a:moveTo>
                  <a:lnTo>
                    <a:pt x="31750" y="1016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101600"/>
                  </a:lnTo>
                  <a:close/>
                </a:path>
                <a:path w="76200" h="475614">
                  <a:moveTo>
                    <a:pt x="44450" y="152400"/>
                  </a:moveTo>
                  <a:lnTo>
                    <a:pt x="31750" y="1524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52400"/>
                  </a:lnTo>
                  <a:close/>
                </a:path>
                <a:path w="76200" h="475614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03200"/>
                  </a:lnTo>
                  <a:close/>
                </a:path>
                <a:path w="76200" h="475614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292100"/>
                  </a:lnTo>
                  <a:lnTo>
                    <a:pt x="44450" y="292100"/>
                  </a:lnTo>
                  <a:lnTo>
                    <a:pt x="44450" y="254000"/>
                  </a:lnTo>
                  <a:close/>
                </a:path>
                <a:path w="76200" h="475614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42900"/>
                  </a:lnTo>
                  <a:lnTo>
                    <a:pt x="44450" y="342900"/>
                  </a:lnTo>
                  <a:lnTo>
                    <a:pt x="44450" y="304800"/>
                  </a:lnTo>
                  <a:close/>
                </a:path>
                <a:path w="76200" h="47561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393699"/>
                  </a:lnTo>
                  <a:lnTo>
                    <a:pt x="44450" y="393699"/>
                  </a:lnTo>
                  <a:lnTo>
                    <a:pt x="44450" y="355600"/>
                  </a:lnTo>
                  <a:close/>
                </a:path>
                <a:path w="76200" h="475614">
                  <a:moveTo>
                    <a:pt x="76200" y="398906"/>
                  </a:moveTo>
                  <a:lnTo>
                    <a:pt x="0" y="398906"/>
                  </a:lnTo>
                  <a:lnTo>
                    <a:pt x="38100" y="475106"/>
                  </a:lnTo>
                  <a:lnTo>
                    <a:pt x="69850" y="411606"/>
                  </a:lnTo>
                  <a:lnTo>
                    <a:pt x="31750" y="411606"/>
                  </a:lnTo>
                  <a:lnTo>
                    <a:pt x="31750" y="406399"/>
                  </a:lnTo>
                  <a:lnTo>
                    <a:pt x="72453" y="406399"/>
                  </a:lnTo>
                  <a:lnTo>
                    <a:pt x="76200" y="398906"/>
                  </a:lnTo>
                  <a:close/>
                </a:path>
                <a:path w="76200" h="475614">
                  <a:moveTo>
                    <a:pt x="44450" y="406399"/>
                  </a:moveTo>
                  <a:lnTo>
                    <a:pt x="31750" y="406399"/>
                  </a:lnTo>
                  <a:lnTo>
                    <a:pt x="31750" y="411606"/>
                  </a:lnTo>
                  <a:lnTo>
                    <a:pt x="44450" y="411606"/>
                  </a:lnTo>
                  <a:lnTo>
                    <a:pt x="44450" y="406399"/>
                  </a:lnTo>
                  <a:close/>
                </a:path>
                <a:path w="76200" h="475614">
                  <a:moveTo>
                    <a:pt x="72453" y="406399"/>
                  </a:moveTo>
                  <a:lnTo>
                    <a:pt x="44450" y="406399"/>
                  </a:lnTo>
                  <a:lnTo>
                    <a:pt x="44450" y="411606"/>
                  </a:lnTo>
                  <a:lnTo>
                    <a:pt x="69850" y="411606"/>
                  </a:lnTo>
                  <a:lnTo>
                    <a:pt x="72453" y="406399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33873" y="4590288"/>
            <a:ext cx="205740" cy="307975"/>
            <a:chOff x="1433873" y="4590288"/>
            <a:chExt cx="205740" cy="307975"/>
          </a:xfrm>
        </p:grpSpPr>
        <p:sp>
          <p:nvSpPr>
            <p:cNvPr id="13" name="object 13"/>
            <p:cNvSpPr/>
            <p:nvPr/>
          </p:nvSpPr>
          <p:spPr>
            <a:xfrm>
              <a:off x="1439969" y="4596384"/>
              <a:ext cx="193675" cy="295910"/>
            </a:xfrm>
            <a:custGeom>
              <a:avLst/>
              <a:gdLst/>
              <a:ahLst/>
              <a:cxnLst/>
              <a:rect l="l" t="t" r="r" b="b"/>
              <a:pathLst>
                <a:path w="193675" h="295910">
                  <a:moveTo>
                    <a:pt x="114129" y="0"/>
                  </a:moveTo>
                  <a:lnTo>
                    <a:pt x="79839" y="0"/>
                  </a:lnTo>
                  <a:lnTo>
                    <a:pt x="53095" y="2766"/>
                  </a:lnTo>
                  <a:lnTo>
                    <a:pt x="18849" y="27539"/>
                  </a:lnTo>
                  <a:lnTo>
                    <a:pt x="4468" y="77807"/>
                  </a:lnTo>
                  <a:lnTo>
                    <a:pt x="0" y="155285"/>
                  </a:lnTo>
                  <a:lnTo>
                    <a:pt x="1861" y="205359"/>
                  </a:lnTo>
                  <a:lnTo>
                    <a:pt x="11205" y="247060"/>
                  </a:lnTo>
                  <a:lnTo>
                    <a:pt x="32420" y="275034"/>
                  </a:lnTo>
                  <a:lnTo>
                    <a:pt x="62136" y="290744"/>
                  </a:lnTo>
                  <a:lnTo>
                    <a:pt x="96984" y="295656"/>
                  </a:lnTo>
                  <a:lnTo>
                    <a:pt x="131189" y="290744"/>
                  </a:lnTo>
                  <a:lnTo>
                    <a:pt x="160976" y="275034"/>
                  </a:lnTo>
                  <a:lnTo>
                    <a:pt x="182548" y="247060"/>
                  </a:lnTo>
                  <a:lnTo>
                    <a:pt x="192107" y="205359"/>
                  </a:lnTo>
                  <a:lnTo>
                    <a:pt x="193111" y="155285"/>
                  </a:lnTo>
                  <a:lnTo>
                    <a:pt x="191758" y="112617"/>
                  </a:lnTo>
                  <a:lnTo>
                    <a:pt x="184360" y="51308"/>
                  </a:lnTo>
                  <a:lnTo>
                    <a:pt x="160960" y="11652"/>
                  </a:lnTo>
                  <a:lnTo>
                    <a:pt x="114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9969" y="4596383"/>
              <a:ext cx="193675" cy="295910"/>
            </a:xfrm>
            <a:custGeom>
              <a:avLst/>
              <a:gdLst/>
              <a:ahLst/>
              <a:cxnLst/>
              <a:rect l="l" t="t" r="r" b="b"/>
              <a:pathLst>
                <a:path w="193675" h="295910">
                  <a:moveTo>
                    <a:pt x="184360" y="51308"/>
                  </a:moveTo>
                  <a:lnTo>
                    <a:pt x="175136" y="27539"/>
                  </a:lnTo>
                  <a:lnTo>
                    <a:pt x="160960" y="11652"/>
                  </a:lnTo>
                  <a:lnTo>
                    <a:pt x="140926" y="2766"/>
                  </a:lnTo>
                  <a:lnTo>
                    <a:pt x="114129" y="0"/>
                  </a:lnTo>
                  <a:lnTo>
                    <a:pt x="96984" y="0"/>
                  </a:lnTo>
                  <a:lnTo>
                    <a:pt x="86062" y="0"/>
                  </a:lnTo>
                  <a:lnTo>
                    <a:pt x="79839" y="0"/>
                  </a:lnTo>
                  <a:lnTo>
                    <a:pt x="53095" y="2766"/>
                  </a:lnTo>
                  <a:lnTo>
                    <a:pt x="33055" y="11652"/>
                  </a:lnTo>
                  <a:lnTo>
                    <a:pt x="9608" y="51308"/>
                  </a:lnTo>
                  <a:lnTo>
                    <a:pt x="1067" y="112617"/>
                  </a:lnTo>
                  <a:lnTo>
                    <a:pt x="0" y="155285"/>
                  </a:lnTo>
                  <a:lnTo>
                    <a:pt x="1861" y="205359"/>
                  </a:lnTo>
                  <a:lnTo>
                    <a:pt x="11205" y="247060"/>
                  </a:lnTo>
                  <a:lnTo>
                    <a:pt x="32420" y="275034"/>
                  </a:lnTo>
                  <a:lnTo>
                    <a:pt x="62136" y="290744"/>
                  </a:lnTo>
                  <a:lnTo>
                    <a:pt x="96984" y="295656"/>
                  </a:lnTo>
                  <a:lnTo>
                    <a:pt x="131189" y="290744"/>
                  </a:lnTo>
                  <a:lnTo>
                    <a:pt x="160976" y="275034"/>
                  </a:lnTo>
                  <a:lnTo>
                    <a:pt x="182548" y="247060"/>
                  </a:lnTo>
                  <a:lnTo>
                    <a:pt x="192107" y="205359"/>
                  </a:lnTo>
                  <a:lnTo>
                    <a:pt x="193111" y="155285"/>
                  </a:lnTo>
                  <a:lnTo>
                    <a:pt x="191758" y="112617"/>
                  </a:lnTo>
                  <a:lnTo>
                    <a:pt x="188642" y="77807"/>
                  </a:lnTo>
                  <a:lnTo>
                    <a:pt x="184360" y="51308"/>
                  </a:lnTo>
                  <a:close/>
                </a:path>
                <a:path w="193675" h="295910">
                  <a:moveTo>
                    <a:pt x="96222" y="0"/>
                  </a:moveTo>
                  <a:lnTo>
                    <a:pt x="96222" y="15849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25523" y="4636008"/>
              <a:ext cx="20320" cy="71755"/>
            </a:xfrm>
            <a:custGeom>
              <a:avLst/>
              <a:gdLst/>
              <a:ahLst/>
              <a:cxnLst/>
              <a:rect l="l" t="t" r="r" b="b"/>
              <a:pathLst>
                <a:path w="20319" h="71754">
                  <a:moveTo>
                    <a:pt x="15239" y="0"/>
                  </a:moveTo>
                  <a:lnTo>
                    <a:pt x="4571" y="0"/>
                  </a:lnTo>
                  <a:lnTo>
                    <a:pt x="0" y="4572"/>
                  </a:lnTo>
                  <a:lnTo>
                    <a:pt x="0" y="67056"/>
                  </a:lnTo>
                  <a:lnTo>
                    <a:pt x="4571" y="71628"/>
                  </a:lnTo>
                  <a:lnTo>
                    <a:pt x="15239" y="71628"/>
                  </a:lnTo>
                  <a:lnTo>
                    <a:pt x="19812" y="67056"/>
                  </a:lnTo>
                  <a:lnTo>
                    <a:pt x="19812" y="60960"/>
                  </a:lnTo>
                  <a:lnTo>
                    <a:pt x="19812" y="4572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5523" y="4636008"/>
              <a:ext cx="20320" cy="71755"/>
            </a:xfrm>
            <a:custGeom>
              <a:avLst/>
              <a:gdLst/>
              <a:ahLst/>
              <a:cxnLst/>
              <a:rect l="l" t="t" r="r" b="b"/>
              <a:pathLst>
                <a:path w="20319" h="71754">
                  <a:moveTo>
                    <a:pt x="19812" y="60959"/>
                  </a:moveTo>
                  <a:lnTo>
                    <a:pt x="19812" y="67055"/>
                  </a:lnTo>
                  <a:lnTo>
                    <a:pt x="15239" y="71627"/>
                  </a:lnTo>
                  <a:lnTo>
                    <a:pt x="10667" y="71627"/>
                  </a:lnTo>
                  <a:lnTo>
                    <a:pt x="4571" y="71627"/>
                  </a:lnTo>
                  <a:lnTo>
                    <a:pt x="0" y="67055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0667" y="0"/>
                  </a:lnTo>
                  <a:lnTo>
                    <a:pt x="15239" y="0"/>
                  </a:lnTo>
                  <a:lnTo>
                    <a:pt x="19812" y="4571"/>
                  </a:lnTo>
                  <a:lnTo>
                    <a:pt x="19812" y="10667"/>
                  </a:lnTo>
                  <a:lnTo>
                    <a:pt x="19812" y="6095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880107" y="4141977"/>
            <a:ext cx="91065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Designed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45" dirty="0">
                <a:solidFill>
                  <a:srgbClr val="505050"/>
                </a:solidFill>
                <a:latin typeface="Segoe UI Semibold"/>
                <a:cs typeface="Segoe UI Semibold"/>
              </a:rPr>
              <a:t>in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collaboration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with</a:t>
            </a:r>
            <a:r>
              <a:rPr sz="1200" spc="2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200" spc="2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founders</a:t>
            </a:r>
            <a:r>
              <a:rPr sz="1200" spc="2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35" dirty="0">
                <a:solidFill>
                  <a:srgbClr val="505050"/>
                </a:solidFill>
                <a:latin typeface="Segoe UI Semibold"/>
                <a:cs typeface="Segoe UI Semibold"/>
              </a:rPr>
              <a:t>of</a:t>
            </a:r>
            <a:r>
              <a:rPr sz="1200" spc="1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0" dirty="0">
                <a:solidFill>
                  <a:srgbClr val="505050"/>
                </a:solidFill>
                <a:latin typeface="Segoe UI Semibold"/>
                <a:cs typeface="Segoe UI Semibold"/>
              </a:rPr>
              <a:t>Apache</a:t>
            </a:r>
            <a:r>
              <a:rPr sz="1200" spc="2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Spark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One-click</a:t>
            </a:r>
            <a:r>
              <a:rPr sz="1200" spc="2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set</a:t>
            </a:r>
            <a:r>
              <a:rPr sz="1200" spc="1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up;</a:t>
            </a:r>
            <a:r>
              <a:rPr sz="1200" spc="1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streamlined</a:t>
            </a:r>
            <a:r>
              <a:rPr sz="1200" spc="2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workflows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275000"/>
              </a:lnSpc>
            </a:pP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Interactive</a:t>
            </a:r>
            <a:r>
              <a:rPr sz="1200" spc="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workspace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that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enables</a:t>
            </a:r>
            <a:r>
              <a:rPr sz="1200" spc="2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collaboration</a:t>
            </a:r>
            <a:r>
              <a:rPr sz="1200" spc="2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between</a:t>
            </a:r>
            <a:r>
              <a:rPr sz="1200" spc="2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scientists,</a:t>
            </a:r>
            <a:r>
              <a:rPr sz="1200" spc="2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spc="2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engineers,</a:t>
            </a:r>
            <a:r>
              <a:rPr sz="1200" spc="2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business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analysts. </a:t>
            </a:r>
            <a:r>
              <a:rPr sz="1200" spc="-3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Native</a:t>
            </a:r>
            <a:r>
              <a:rPr sz="1200" spc="2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integration</a:t>
            </a:r>
            <a:r>
              <a:rPr sz="1200" spc="2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with</a:t>
            </a:r>
            <a:r>
              <a:rPr sz="1200" spc="2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200" spc="2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0" dirty="0">
                <a:solidFill>
                  <a:srgbClr val="505050"/>
                </a:solidFill>
                <a:latin typeface="Segoe UI Semibold"/>
                <a:cs typeface="Segoe UI Semibold"/>
              </a:rPr>
              <a:t>(Power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BI,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200" spc="2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40" dirty="0">
                <a:solidFill>
                  <a:srgbClr val="505050"/>
                </a:solidFill>
                <a:latin typeface="Segoe UI Semibold"/>
                <a:cs typeface="Segoe UI Semibold"/>
              </a:rPr>
              <a:t>DW,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Cosmos</a:t>
            </a:r>
            <a:r>
              <a:rPr sz="1200" spc="1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DB,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Blob</a:t>
            </a:r>
            <a:r>
              <a:rPr sz="1200" spc="2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0" dirty="0">
                <a:solidFill>
                  <a:srgbClr val="505050"/>
                </a:solidFill>
                <a:latin typeface="Segoe UI Semibold"/>
                <a:cs typeface="Segoe UI Semibold"/>
              </a:rPr>
              <a:t>Storage)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85" dirty="0">
                <a:solidFill>
                  <a:srgbClr val="505050"/>
                </a:solidFill>
                <a:latin typeface="Segoe UI Semibold"/>
                <a:cs typeface="Segoe UI Semibold"/>
              </a:rPr>
              <a:t>Enterprise-</a:t>
            </a:r>
            <a:r>
              <a:rPr sz="1200" spc="-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grade</a:t>
            </a:r>
            <a:r>
              <a:rPr sz="1200" spc="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security</a:t>
            </a:r>
            <a:r>
              <a:rPr sz="1200" spc="2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(Active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5" dirty="0">
                <a:solidFill>
                  <a:srgbClr val="505050"/>
                </a:solidFill>
                <a:latin typeface="Segoe UI Semibold"/>
                <a:cs typeface="Segoe UI Semibold"/>
              </a:rPr>
              <a:t>Directory</a:t>
            </a:r>
            <a:r>
              <a:rPr sz="1200" spc="25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integration,</a:t>
            </a:r>
            <a:r>
              <a:rPr sz="1200" spc="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compliance,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enterprise</a:t>
            </a:r>
            <a:r>
              <a:rPr sz="1200" spc="-1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-grade</a:t>
            </a:r>
            <a:r>
              <a:rPr sz="1200" spc="25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SLAs)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9219" y="5097779"/>
            <a:ext cx="342900" cy="32308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438655" y="6164579"/>
            <a:ext cx="295910" cy="294640"/>
          </a:xfrm>
          <a:custGeom>
            <a:avLst/>
            <a:gdLst/>
            <a:ahLst/>
            <a:cxnLst/>
            <a:rect l="l" t="t" r="r" b="b"/>
            <a:pathLst>
              <a:path w="295910" h="294639">
                <a:moveTo>
                  <a:pt x="156844" y="177558"/>
                </a:moveTo>
                <a:lnTo>
                  <a:pt x="143936" y="185933"/>
                </a:lnTo>
                <a:lnTo>
                  <a:pt x="129587" y="192125"/>
                </a:lnTo>
                <a:lnTo>
                  <a:pt x="114071" y="195964"/>
                </a:lnTo>
                <a:lnTo>
                  <a:pt x="97662" y="197281"/>
                </a:lnTo>
                <a:lnTo>
                  <a:pt x="59739" y="189561"/>
                </a:lnTo>
                <a:lnTo>
                  <a:pt x="28686" y="168473"/>
                </a:lnTo>
                <a:lnTo>
                  <a:pt x="7705" y="137129"/>
                </a:lnTo>
                <a:lnTo>
                  <a:pt x="0" y="98640"/>
                </a:lnTo>
                <a:lnTo>
                  <a:pt x="7705" y="60152"/>
                </a:lnTo>
                <a:lnTo>
                  <a:pt x="28686" y="28808"/>
                </a:lnTo>
                <a:lnTo>
                  <a:pt x="59739" y="7720"/>
                </a:lnTo>
                <a:lnTo>
                  <a:pt x="97662" y="0"/>
                </a:lnTo>
                <a:lnTo>
                  <a:pt x="136100" y="7720"/>
                </a:lnTo>
                <a:lnTo>
                  <a:pt x="167417" y="28808"/>
                </a:lnTo>
                <a:lnTo>
                  <a:pt x="188495" y="60152"/>
                </a:lnTo>
                <a:lnTo>
                  <a:pt x="196214" y="98640"/>
                </a:lnTo>
                <a:lnTo>
                  <a:pt x="195895" y="106541"/>
                </a:lnTo>
                <a:lnTo>
                  <a:pt x="194992" y="114107"/>
                </a:lnTo>
                <a:lnTo>
                  <a:pt x="193589" y="121338"/>
                </a:lnTo>
                <a:lnTo>
                  <a:pt x="191769" y="128231"/>
                </a:lnTo>
                <a:lnTo>
                  <a:pt x="251829" y="187850"/>
                </a:lnTo>
                <a:lnTo>
                  <a:pt x="282670" y="218465"/>
                </a:lnTo>
                <a:lnTo>
                  <a:pt x="294032" y="229744"/>
                </a:lnTo>
                <a:lnTo>
                  <a:pt x="295656" y="231355"/>
                </a:lnTo>
                <a:lnTo>
                  <a:pt x="295656" y="267648"/>
                </a:lnTo>
                <a:lnTo>
                  <a:pt x="295656" y="286284"/>
                </a:lnTo>
                <a:lnTo>
                  <a:pt x="295656" y="293151"/>
                </a:lnTo>
                <a:lnTo>
                  <a:pt x="295656" y="294131"/>
                </a:lnTo>
                <a:lnTo>
                  <a:pt x="261441" y="294131"/>
                </a:lnTo>
                <a:lnTo>
                  <a:pt x="243871" y="294131"/>
                </a:lnTo>
                <a:lnTo>
                  <a:pt x="237398" y="294131"/>
                </a:lnTo>
                <a:lnTo>
                  <a:pt x="236474" y="294131"/>
                </a:lnTo>
                <a:lnTo>
                  <a:pt x="236474" y="270805"/>
                </a:lnTo>
                <a:lnTo>
                  <a:pt x="236474" y="258827"/>
                </a:lnTo>
                <a:lnTo>
                  <a:pt x="236474" y="254414"/>
                </a:lnTo>
                <a:lnTo>
                  <a:pt x="236474" y="253784"/>
                </a:lnTo>
                <a:lnTo>
                  <a:pt x="214227" y="253784"/>
                </a:lnTo>
                <a:lnTo>
                  <a:pt x="202803" y="253784"/>
                </a:lnTo>
                <a:lnTo>
                  <a:pt x="198594" y="253784"/>
                </a:lnTo>
                <a:lnTo>
                  <a:pt x="197993" y="253784"/>
                </a:lnTo>
                <a:lnTo>
                  <a:pt x="197993" y="230971"/>
                </a:lnTo>
                <a:lnTo>
                  <a:pt x="197993" y="219257"/>
                </a:lnTo>
                <a:lnTo>
                  <a:pt x="197993" y="214941"/>
                </a:lnTo>
                <a:lnTo>
                  <a:pt x="197993" y="214325"/>
                </a:lnTo>
                <a:lnTo>
                  <a:pt x="174204" y="214325"/>
                </a:lnTo>
                <a:lnTo>
                  <a:pt x="161988" y="214325"/>
                </a:lnTo>
                <a:lnTo>
                  <a:pt x="157487" y="214325"/>
                </a:lnTo>
                <a:lnTo>
                  <a:pt x="156844" y="214325"/>
                </a:lnTo>
                <a:lnTo>
                  <a:pt x="156844" y="177558"/>
                </a:lnTo>
                <a:close/>
              </a:path>
              <a:path w="295910" h="294639">
                <a:moveTo>
                  <a:pt x="68072" y="81597"/>
                </a:moveTo>
                <a:lnTo>
                  <a:pt x="75310" y="81597"/>
                </a:lnTo>
                <a:lnTo>
                  <a:pt x="81534" y="75323"/>
                </a:lnTo>
                <a:lnTo>
                  <a:pt x="81534" y="68148"/>
                </a:lnTo>
                <a:lnTo>
                  <a:pt x="81534" y="60083"/>
                </a:lnTo>
                <a:lnTo>
                  <a:pt x="75310" y="53809"/>
                </a:lnTo>
                <a:lnTo>
                  <a:pt x="68072" y="53809"/>
                </a:lnTo>
                <a:lnTo>
                  <a:pt x="60071" y="53809"/>
                </a:lnTo>
                <a:lnTo>
                  <a:pt x="53721" y="60083"/>
                </a:lnTo>
                <a:lnTo>
                  <a:pt x="53721" y="68148"/>
                </a:lnTo>
                <a:lnTo>
                  <a:pt x="53721" y="75323"/>
                </a:lnTo>
                <a:lnTo>
                  <a:pt x="60071" y="81597"/>
                </a:lnTo>
                <a:lnTo>
                  <a:pt x="68072" y="81597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1975" y="4111752"/>
            <a:ext cx="435863" cy="2286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9380" y="5647778"/>
            <a:ext cx="322071" cy="322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600" dirty="0">
                <a:cs typeface="Calibri" pitchFamily="34" charset="0"/>
              </a:rPr>
              <a:t>Co-Founder &amp; CTO of </a:t>
            </a:r>
            <a:r>
              <a:rPr lang="en-US" b="1" dirty="0" err="1">
                <a:cs typeface="Calibri" pitchFamily="34" charset="0"/>
              </a:rPr>
              <a:t>antz.ai</a:t>
            </a:r>
            <a:r>
              <a:rPr lang="en-US" b="1" dirty="0">
                <a:cs typeface="Calibri" pitchFamily="34" charset="0"/>
              </a:rPr>
              <a:t> , </a:t>
            </a:r>
            <a:r>
              <a:rPr lang="en-US" dirty="0">
                <a:cs typeface="Calibri" pitchFamily="34" charset="0"/>
              </a:rPr>
              <a:t>a niche Data &amp; IoT company.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8080" y="515822"/>
            <a:ext cx="308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9914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H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S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2400" spc="-1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endParaRPr sz="2400">
              <a:latin typeface="Segoe UI Light"/>
              <a:cs typeface="Segoe U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984" y="2664332"/>
            <a:ext cx="1184033" cy="19875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9127" y="308580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669" y="3038348"/>
            <a:ext cx="1465059" cy="19773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89127" y="345765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8669" y="3412109"/>
            <a:ext cx="1318755" cy="16725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89127" y="382951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38669" y="3782059"/>
            <a:ext cx="1832610" cy="198120"/>
            <a:chOff x="938669" y="3782059"/>
            <a:chExt cx="1832610" cy="1981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669" y="3782059"/>
              <a:ext cx="340220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243" y="3869241"/>
              <a:ext cx="54038" cy="12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9982" y="3783964"/>
              <a:ext cx="1391031" cy="195834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89127" y="420137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8669" y="4153915"/>
            <a:ext cx="1556499" cy="19773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89127" y="457322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8669" y="4527677"/>
            <a:ext cx="1268463" cy="19583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89127" y="494508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9360" y="4897628"/>
            <a:ext cx="1529232" cy="19773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597278" y="1019047"/>
            <a:ext cx="8993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An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unified,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open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source,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parallel,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data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processing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framework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for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Big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Analytics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72000" y="4062984"/>
            <a:ext cx="6832600" cy="641985"/>
          </a:xfrm>
          <a:custGeom>
            <a:avLst/>
            <a:gdLst/>
            <a:ahLst/>
            <a:cxnLst/>
            <a:rect l="l" t="t" r="r" b="b"/>
            <a:pathLst>
              <a:path w="6832600" h="641985">
                <a:moveTo>
                  <a:pt x="6725156" y="0"/>
                </a:moveTo>
                <a:lnTo>
                  <a:pt x="106934" y="0"/>
                </a:lnTo>
                <a:lnTo>
                  <a:pt x="65311" y="8403"/>
                </a:lnTo>
                <a:lnTo>
                  <a:pt x="31321" y="31321"/>
                </a:lnTo>
                <a:lnTo>
                  <a:pt x="8403" y="65311"/>
                </a:lnTo>
                <a:lnTo>
                  <a:pt x="0" y="106934"/>
                </a:lnTo>
                <a:lnTo>
                  <a:pt x="0" y="534670"/>
                </a:lnTo>
                <a:lnTo>
                  <a:pt x="8403" y="576292"/>
                </a:lnTo>
                <a:lnTo>
                  <a:pt x="31321" y="610282"/>
                </a:lnTo>
                <a:lnTo>
                  <a:pt x="65311" y="633200"/>
                </a:lnTo>
                <a:lnTo>
                  <a:pt x="106934" y="641604"/>
                </a:lnTo>
                <a:lnTo>
                  <a:pt x="6725156" y="641604"/>
                </a:lnTo>
                <a:lnTo>
                  <a:pt x="6766778" y="633200"/>
                </a:lnTo>
                <a:lnTo>
                  <a:pt x="6800769" y="610282"/>
                </a:lnTo>
                <a:lnTo>
                  <a:pt x="6823686" y="576292"/>
                </a:lnTo>
                <a:lnTo>
                  <a:pt x="6832090" y="534670"/>
                </a:lnTo>
                <a:lnTo>
                  <a:pt x="6832090" y="106934"/>
                </a:lnTo>
                <a:lnTo>
                  <a:pt x="6823686" y="65311"/>
                </a:lnTo>
                <a:lnTo>
                  <a:pt x="6800769" y="31321"/>
                </a:lnTo>
                <a:lnTo>
                  <a:pt x="6766778" y="8403"/>
                </a:lnTo>
                <a:lnTo>
                  <a:pt x="6725156" y="0"/>
                </a:lnTo>
                <a:close/>
              </a:path>
            </a:pathLst>
          </a:custGeom>
          <a:solidFill>
            <a:srgbClr val="C4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72706" y="4233163"/>
            <a:ext cx="16281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Spark</a:t>
            </a:r>
            <a:r>
              <a:rPr sz="1600" spc="-6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Core</a:t>
            </a:r>
            <a:r>
              <a:rPr sz="1600" spc="-5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600" dirty="0">
                <a:solidFill>
                  <a:srgbClr val="0078D7"/>
                </a:solidFill>
                <a:latin typeface="Segoe UI Semilight"/>
                <a:cs typeface="Segoe UI Semilight"/>
              </a:rPr>
              <a:t>Engine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3524" y="2122931"/>
            <a:ext cx="6853555" cy="1940560"/>
          </a:xfrm>
          <a:custGeom>
            <a:avLst/>
            <a:gdLst/>
            <a:ahLst/>
            <a:cxnLst/>
            <a:rect l="l" t="t" r="r" b="b"/>
            <a:pathLst>
              <a:path w="6853555" h="1940560">
                <a:moveTo>
                  <a:pt x="1760220" y="1524"/>
                </a:moveTo>
                <a:lnTo>
                  <a:pt x="0" y="1524"/>
                </a:lnTo>
                <a:lnTo>
                  <a:pt x="0" y="1059942"/>
                </a:lnTo>
                <a:lnTo>
                  <a:pt x="880110" y="1940052"/>
                </a:lnTo>
                <a:lnTo>
                  <a:pt x="1760220" y="1059942"/>
                </a:lnTo>
                <a:lnTo>
                  <a:pt x="1760220" y="1524"/>
                </a:lnTo>
                <a:close/>
              </a:path>
              <a:path w="6853555" h="1940560">
                <a:moveTo>
                  <a:pt x="6853415" y="0"/>
                </a:moveTo>
                <a:lnTo>
                  <a:pt x="5225796" y="0"/>
                </a:lnTo>
                <a:lnTo>
                  <a:pt x="5225796" y="1524"/>
                </a:lnTo>
                <a:lnTo>
                  <a:pt x="3488436" y="1524"/>
                </a:lnTo>
                <a:lnTo>
                  <a:pt x="1761744" y="1524"/>
                </a:lnTo>
                <a:lnTo>
                  <a:pt x="1761744" y="1076706"/>
                </a:lnTo>
                <a:lnTo>
                  <a:pt x="2625090" y="1940052"/>
                </a:lnTo>
                <a:lnTo>
                  <a:pt x="3488436" y="1076706"/>
                </a:lnTo>
                <a:lnTo>
                  <a:pt x="3488436" y="1071372"/>
                </a:lnTo>
                <a:lnTo>
                  <a:pt x="4357116" y="1940052"/>
                </a:lnTo>
                <a:lnTo>
                  <a:pt x="5225796" y="1071372"/>
                </a:lnTo>
                <a:lnTo>
                  <a:pt x="5225796" y="1057275"/>
                </a:lnTo>
                <a:lnTo>
                  <a:pt x="6039599" y="1932432"/>
                </a:lnTo>
                <a:lnTo>
                  <a:pt x="6853415" y="1057275"/>
                </a:lnTo>
                <a:lnTo>
                  <a:pt x="6853415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872354" y="2148067"/>
            <a:ext cx="1052830" cy="83566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sz="1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endParaRPr sz="1800">
              <a:latin typeface="Segoe UI"/>
              <a:cs typeface="Segoe UI"/>
            </a:endParaRPr>
          </a:p>
          <a:p>
            <a:pPr marL="125095" marR="116839" algn="ctr">
              <a:lnSpc>
                <a:spcPts val="1510"/>
              </a:lnSpc>
              <a:spcBef>
                <a:spcPts val="645"/>
              </a:spcBef>
            </a:pP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Int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ra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cti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e  Queries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87240" y="4855464"/>
            <a:ext cx="2120265" cy="664845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0" tIns="1936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525"/>
              </a:spcBef>
            </a:pP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Yarn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08876" y="4861559"/>
            <a:ext cx="2120265" cy="664845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0" tIns="1936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525"/>
              </a:spcBef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Mesos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387840" y="4855464"/>
            <a:ext cx="2016760" cy="664845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0" tIns="111125" rIns="0" bIns="0" rtlCol="0">
            <a:spAutoFit/>
          </a:bodyPr>
          <a:lstStyle/>
          <a:p>
            <a:pPr marL="568960" marR="499109" indent="-59690">
              <a:lnSpc>
                <a:spcPts val="1730"/>
              </a:lnSpc>
              <a:spcBef>
                <a:spcPts val="875"/>
              </a:spcBef>
            </a:pP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tan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alone 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Scheduler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02348" y="2132115"/>
            <a:ext cx="1209675" cy="8763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MLlib</a:t>
            </a:r>
            <a:endParaRPr sz="1800">
              <a:latin typeface="Segoe UI"/>
              <a:cs typeface="Segoe UI"/>
            </a:endParaRPr>
          </a:p>
          <a:p>
            <a:pPr marL="204470" marR="217170" indent="-36830" algn="ctr">
              <a:lnSpc>
                <a:spcPts val="1730"/>
              </a:lnSpc>
              <a:spcBef>
                <a:spcPts val="635"/>
              </a:spcBef>
            </a:pPr>
            <a:r>
              <a:rPr sz="1600" i="1" spc="-5" dirty="0">
                <a:solidFill>
                  <a:srgbClr val="FFFFFF"/>
                </a:solidFill>
                <a:latin typeface="Segoe UI"/>
                <a:cs typeface="Segoe UI"/>
              </a:rPr>
              <a:t>Machine </a:t>
            </a:r>
            <a:r>
              <a:rPr sz="1600" i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i="1" spc="-10" dirty="0">
                <a:solidFill>
                  <a:srgbClr val="FFFFFF"/>
                </a:solidFill>
                <a:latin typeface="Segoe UI"/>
                <a:cs typeface="Segoe UI"/>
              </a:rPr>
              <a:t>Learning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22360" y="2192273"/>
            <a:ext cx="1423035" cy="81724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1295" marR="194310" indent="-67310" algn="ctr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ming</a:t>
            </a: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Stream</a:t>
            </a:r>
            <a:r>
              <a:rPr sz="1400" i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processing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19106" y="2115409"/>
            <a:ext cx="1033144" cy="8343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7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GraphX</a:t>
            </a:r>
            <a:endParaRPr sz="1800">
              <a:latin typeface="Segoe UI"/>
              <a:cs typeface="Segoe UI"/>
            </a:endParaRPr>
          </a:p>
          <a:p>
            <a:pPr marL="12065" marR="5080" indent="635" algn="ctr">
              <a:lnSpc>
                <a:spcPts val="1510"/>
              </a:lnSpc>
              <a:spcBef>
                <a:spcPts val="640"/>
              </a:spcBef>
            </a:pP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Graph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1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400" i="1" spc="-1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33744" y="2119883"/>
            <a:ext cx="3472179" cy="1105535"/>
          </a:xfrm>
          <a:custGeom>
            <a:avLst/>
            <a:gdLst/>
            <a:ahLst/>
            <a:cxnLst/>
            <a:rect l="l" t="t" r="r" b="b"/>
            <a:pathLst>
              <a:path w="3472179" h="1105535">
                <a:moveTo>
                  <a:pt x="0" y="0"/>
                </a:moveTo>
                <a:lnTo>
                  <a:pt x="0" y="1086739"/>
                </a:lnTo>
              </a:path>
              <a:path w="3472179" h="1105535">
                <a:moveTo>
                  <a:pt x="1716024" y="3048"/>
                </a:moveTo>
                <a:lnTo>
                  <a:pt x="1716024" y="1089787"/>
                </a:lnTo>
              </a:path>
              <a:path w="3472179" h="1105535">
                <a:moveTo>
                  <a:pt x="3471672" y="18287"/>
                </a:moveTo>
                <a:lnTo>
                  <a:pt x="3471672" y="1105027"/>
                </a:lnTo>
              </a:path>
            </a:pathLst>
          </a:custGeom>
          <a:ln w="9144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4995" y="517905"/>
            <a:ext cx="581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5745" algn="l"/>
                <a:tab pos="4279265" algn="l"/>
                <a:tab pos="4887595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2400" spc="-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	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F</a:t>
            </a:r>
            <a:r>
              <a:rPr sz="2400" spc="-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0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4327" y="1004442"/>
            <a:ext cx="9476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Benchmarks</a:t>
            </a:r>
            <a:r>
              <a:rPr sz="2000" spc="-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have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shown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often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have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better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performance</a:t>
            </a:r>
            <a:r>
              <a:rPr sz="2000" spc="-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than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alternatives</a:t>
            </a:r>
            <a:endParaRPr sz="2000">
              <a:latin typeface="Segoe UI Semilight"/>
              <a:cs typeface="Segoe UI Semi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48383" y="2089404"/>
            <a:ext cx="9354820" cy="2639695"/>
            <a:chOff x="1548383" y="2089404"/>
            <a:chExt cx="9354820" cy="2639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7527" y="2098548"/>
              <a:ext cx="9336024" cy="2621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955" y="2093976"/>
              <a:ext cx="9345295" cy="2630805"/>
            </a:xfrm>
            <a:custGeom>
              <a:avLst/>
              <a:gdLst/>
              <a:ahLst/>
              <a:cxnLst/>
              <a:rect l="l" t="t" r="r" b="b"/>
              <a:pathLst>
                <a:path w="9345295" h="2630804">
                  <a:moveTo>
                    <a:pt x="0" y="2630423"/>
                  </a:moveTo>
                  <a:lnTo>
                    <a:pt x="9345168" y="2630423"/>
                  </a:lnTo>
                  <a:lnTo>
                    <a:pt x="9345168" y="0"/>
                  </a:lnTo>
                  <a:lnTo>
                    <a:pt x="0" y="0"/>
                  </a:lnTo>
                  <a:lnTo>
                    <a:pt x="0" y="2630423"/>
                  </a:lnTo>
                  <a:close/>
                </a:path>
              </a:pathLst>
            </a:custGeom>
            <a:ln w="9143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27372" y="4999481"/>
            <a:ext cx="4801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1582C"/>
                </a:solidFill>
                <a:latin typeface="Segoe UI"/>
                <a:cs typeface="Segoe UI"/>
              </a:rPr>
              <a:t>SOURCE:</a:t>
            </a:r>
            <a:r>
              <a:rPr sz="1400" b="1" spc="-30" dirty="0">
                <a:solidFill>
                  <a:srgbClr val="F1582C"/>
                </a:solidFill>
                <a:latin typeface="Segoe UI"/>
                <a:cs typeface="Segoe UI"/>
              </a:rPr>
              <a:t> </a:t>
            </a:r>
            <a:r>
              <a:rPr sz="1400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Benchmarking</a:t>
            </a:r>
            <a:r>
              <a:rPr sz="1400" u="sng" spc="-2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Big </a:t>
            </a:r>
            <a:r>
              <a:rPr sz="1400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Data</a:t>
            </a:r>
            <a:r>
              <a:rPr sz="1400" u="sng" spc="-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SQL</a:t>
            </a:r>
            <a:r>
              <a:rPr sz="1400" u="sng" spc="-10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</a:t>
            </a:r>
            <a:r>
              <a:rPr sz="1400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Platforms</a:t>
            </a:r>
            <a:r>
              <a:rPr sz="1400" u="sng" spc="-3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in</a:t>
            </a:r>
            <a:r>
              <a:rPr sz="1400" u="sng" spc="-1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</a:t>
            </a:r>
            <a:r>
              <a:rPr sz="1400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the </a:t>
            </a:r>
            <a:r>
              <a:rPr sz="1400" u="sng" spc="-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Cloud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537" y="1485391"/>
            <a:ext cx="3030220" cy="421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ENHANCE</a:t>
            </a:r>
            <a:r>
              <a:rPr sz="18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PRODUCTIVITY</a:t>
            </a:r>
            <a:endParaRPr sz="1800">
              <a:latin typeface="Segoe UI Semibold"/>
              <a:cs typeface="Segoe UI Semibold"/>
            </a:endParaRPr>
          </a:p>
          <a:p>
            <a:pPr marL="12700" marR="88900" algn="just">
              <a:lnSpc>
                <a:spcPct val="100000"/>
              </a:lnSpc>
              <a:spcBef>
                <a:spcPts val="2030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Get started quickly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by launching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your new Spark environment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one 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click.</a:t>
            </a:r>
            <a:endParaRPr sz="1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 Semilight"/>
              <a:cs typeface="Segoe UI Semilight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Share</a:t>
            </a:r>
            <a:r>
              <a:rPr sz="1600" spc="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your</a:t>
            </a: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insights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in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powerful 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ways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through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rich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integration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 </a:t>
            </a:r>
            <a:r>
              <a:rPr sz="1600" spc="-4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Power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BI.</a:t>
            </a:r>
            <a:endParaRPr sz="1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Segoe UI Semilight"/>
              <a:cs typeface="Segoe UI Semilight"/>
            </a:endParaRPr>
          </a:p>
          <a:p>
            <a:pPr marL="12700" marR="155575">
              <a:lnSpc>
                <a:spcPct val="100000"/>
              </a:lnSpc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Improve</a:t>
            </a: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collaboration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amongst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your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analytics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team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through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unified</a:t>
            </a:r>
            <a:r>
              <a:rPr sz="1600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workspace.</a:t>
            </a:r>
            <a:endParaRPr sz="1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 Semilight"/>
              <a:cs typeface="Segoe UI Semilight"/>
            </a:endParaRPr>
          </a:p>
          <a:p>
            <a:pPr marL="12700" marR="47752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Innovate</a:t>
            </a:r>
            <a:r>
              <a:rPr sz="16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faster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native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integration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rest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Azure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platform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24705" y="2046223"/>
            <a:ext cx="343789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17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Simplify security and identity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control </a:t>
            </a:r>
            <a:r>
              <a:rPr sz="1600" spc="-4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built-in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integration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Active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Directory.</a:t>
            </a:r>
            <a:endParaRPr sz="1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 Semilight"/>
              <a:cs typeface="Segoe UI Semilight"/>
            </a:endParaRPr>
          </a:p>
          <a:p>
            <a:pPr marL="12700" marR="5080">
              <a:lnSpc>
                <a:spcPct val="100000"/>
              </a:lnSpc>
            </a:pP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Regulate</a:t>
            </a:r>
            <a:r>
              <a:rPr sz="16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access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fine-grained</a:t>
            </a:r>
            <a:r>
              <a:rPr sz="1600" spc="4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user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permissions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to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Databricks’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notebooks,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clusters,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jobs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data.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4705" y="4111497"/>
            <a:ext cx="3373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Build with confidence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on the trusted </a:t>
            </a:r>
            <a:r>
              <a:rPr sz="1600" spc="-4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cloud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backed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by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unmatched</a:t>
            </a:r>
            <a:r>
              <a:rPr sz="1600" spc="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support,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compliance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SLAs.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9669" y="2094356"/>
            <a:ext cx="2287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Operate</a:t>
            </a: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at</a:t>
            </a:r>
            <a:r>
              <a:rPr sz="16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massive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scale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without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limits </a:t>
            </a:r>
            <a:r>
              <a:rPr sz="160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globally.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9669" y="2902457"/>
            <a:ext cx="29070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Accelerate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6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processing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fastest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Spark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engine.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5984" y="1485391"/>
            <a:ext cx="440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BUILD</a:t>
            </a:r>
            <a:r>
              <a:rPr sz="18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ON</a:t>
            </a:r>
            <a:r>
              <a:rPr sz="1800" spc="-2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THE</a:t>
            </a: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 MOST</a:t>
            </a:r>
            <a:r>
              <a:rPr sz="18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COMPLIANT</a:t>
            </a:r>
            <a:r>
              <a:rPr sz="18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spc="-15" dirty="0">
                <a:solidFill>
                  <a:srgbClr val="0078D7"/>
                </a:solidFill>
                <a:latin typeface="Segoe UI Semibold"/>
                <a:cs typeface="Segoe UI Semibold"/>
              </a:rPr>
              <a:t>CLOUD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9669" y="1485391"/>
            <a:ext cx="2550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SCALE</a:t>
            </a:r>
            <a:r>
              <a:rPr sz="18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WITHOUT</a:t>
            </a:r>
            <a:r>
              <a:rPr sz="18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LIMITS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0000" y="1601724"/>
            <a:ext cx="0" cy="4110990"/>
          </a:xfrm>
          <a:custGeom>
            <a:avLst/>
            <a:gdLst/>
            <a:ahLst/>
            <a:cxnLst/>
            <a:rect l="l" t="t" r="r" b="b"/>
            <a:pathLst>
              <a:path h="4110990">
                <a:moveTo>
                  <a:pt x="0" y="0"/>
                </a:moveTo>
                <a:lnTo>
                  <a:pt x="0" y="4110443"/>
                </a:lnTo>
              </a:path>
            </a:pathLst>
          </a:custGeom>
          <a:ln w="9144">
            <a:solidFill>
              <a:srgbClr val="00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1435" y="1601724"/>
            <a:ext cx="0" cy="4110990"/>
          </a:xfrm>
          <a:custGeom>
            <a:avLst/>
            <a:gdLst/>
            <a:ahLst/>
            <a:cxnLst/>
            <a:rect l="l" t="t" r="r" b="b"/>
            <a:pathLst>
              <a:path h="4110990">
                <a:moveTo>
                  <a:pt x="0" y="0"/>
                </a:moveTo>
                <a:lnTo>
                  <a:pt x="0" y="4110443"/>
                </a:lnTo>
              </a:path>
            </a:pathLst>
          </a:custGeom>
          <a:ln w="9144">
            <a:solidFill>
              <a:srgbClr val="00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77190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Diffe</a:t>
            </a:r>
            <a:r>
              <a:rPr sz="4400" spc="-18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en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400" spc="-2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ex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ien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2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zu</a:t>
            </a:r>
            <a:r>
              <a:rPr sz="4400" spc="-18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4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0151" y="1356359"/>
            <a:ext cx="6559550" cy="4559935"/>
            <a:chOff x="2740151" y="1356359"/>
            <a:chExt cx="6559550" cy="4559935"/>
          </a:xfrm>
        </p:grpSpPr>
        <p:sp>
          <p:nvSpPr>
            <p:cNvPr id="3" name="object 3"/>
            <p:cNvSpPr/>
            <p:nvPr/>
          </p:nvSpPr>
          <p:spPr>
            <a:xfrm>
              <a:off x="2740151" y="1356359"/>
              <a:ext cx="6559550" cy="4559935"/>
            </a:xfrm>
            <a:custGeom>
              <a:avLst/>
              <a:gdLst/>
              <a:ahLst/>
              <a:cxnLst/>
              <a:rect l="l" t="t" r="r" b="b"/>
              <a:pathLst>
                <a:path w="6559550" h="4559935">
                  <a:moveTo>
                    <a:pt x="6559296" y="0"/>
                  </a:moveTo>
                  <a:lnTo>
                    <a:pt x="0" y="0"/>
                  </a:lnTo>
                  <a:lnTo>
                    <a:pt x="0" y="4559808"/>
                  </a:lnTo>
                  <a:lnTo>
                    <a:pt x="6559296" y="4559808"/>
                  </a:lnTo>
                  <a:lnTo>
                    <a:pt x="6559296" y="0"/>
                  </a:lnTo>
                  <a:close/>
                </a:path>
              </a:pathLst>
            </a:custGeom>
            <a:solidFill>
              <a:srgbClr val="0078D7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37687" y="4582667"/>
              <a:ext cx="6349365" cy="1214755"/>
            </a:xfrm>
            <a:custGeom>
              <a:avLst/>
              <a:gdLst/>
              <a:ahLst/>
              <a:cxnLst/>
              <a:rect l="l" t="t" r="r" b="b"/>
              <a:pathLst>
                <a:path w="6349365" h="1214754">
                  <a:moveTo>
                    <a:pt x="0" y="1214627"/>
                  </a:moveTo>
                  <a:lnTo>
                    <a:pt x="6348984" y="1214627"/>
                  </a:lnTo>
                  <a:lnTo>
                    <a:pt x="6348984" y="0"/>
                  </a:lnTo>
                  <a:lnTo>
                    <a:pt x="0" y="0"/>
                  </a:lnTo>
                  <a:lnTo>
                    <a:pt x="0" y="1214627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732" y="4969763"/>
              <a:ext cx="3690620" cy="475615"/>
            </a:xfrm>
            <a:custGeom>
              <a:avLst/>
              <a:gdLst/>
              <a:ahLst/>
              <a:cxnLst/>
              <a:rect l="l" t="t" r="r" b="b"/>
              <a:pathLst>
                <a:path w="3690620" h="475614">
                  <a:moveTo>
                    <a:pt x="40259" y="100203"/>
                  </a:moveTo>
                  <a:lnTo>
                    <a:pt x="39027" y="92621"/>
                  </a:lnTo>
                  <a:lnTo>
                    <a:pt x="38925" y="92456"/>
                  </a:lnTo>
                  <a:lnTo>
                    <a:pt x="34836" y="86448"/>
                  </a:lnTo>
                  <a:lnTo>
                    <a:pt x="28829" y="82613"/>
                  </a:lnTo>
                  <a:lnTo>
                    <a:pt x="28829" y="104267"/>
                  </a:lnTo>
                  <a:lnTo>
                    <a:pt x="25654" y="108204"/>
                  </a:lnTo>
                  <a:lnTo>
                    <a:pt x="16116" y="108204"/>
                  </a:lnTo>
                  <a:lnTo>
                    <a:pt x="13462" y="104267"/>
                  </a:lnTo>
                  <a:lnTo>
                    <a:pt x="12319" y="100711"/>
                  </a:lnTo>
                  <a:lnTo>
                    <a:pt x="12319" y="96012"/>
                  </a:lnTo>
                  <a:lnTo>
                    <a:pt x="15494" y="93472"/>
                  </a:lnTo>
                  <a:lnTo>
                    <a:pt x="20193" y="92456"/>
                  </a:lnTo>
                  <a:lnTo>
                    <a:pt x="25019" y="92456"/>
                  </a:lnTo>
                  <a:lnTo>
                    <a:pt x="27686" y="96012"/>
                  </a:lnTo>
                  <a:lnTo>
                    <a:pt x="27686" y="100203"/>
                  </a:lnTo>
                  <a:lnTo>
                    <a:pt x="28829" y="104267"/>
                  </a:lnTo>
                  <a:lnTo>
                    <a:pt x="28829" y="82613"/>
                  </a:lnTo>
                  <a:lnTo>
                    <a:pt x="28346" y="82296"/>
                  </a:lnTo>
                  <a:lnTo>
                    <a:pt x="20193" y="80772"/>
                  </a:lnTo>
                  <a:lnTo>
                    <a:pt x="12153" y="82308"/>
                  </a:lnTo>
                  <a:lnTo>
                    <a:pt x="5753" y="86512"/>
                  </a:lnTo>
                  <a:lnTo>
                    <a:pt x="1524" y="92837"/>
                  </a:lnTo>
                  <a:lnTo>
                    <a:pt x="0" y="100711"/>
                  </a:lnTo>
                  <a:lnTo>
                    <a:pt x="1625" y="108204"/>
                  </a:lnTo>
                  <a:lnTo>
                    <a:pt x="5994" y="114388"/>
                  </a:lnTo>
                  <a:lnTo>
                    <a:pt x="12420" y="118592"/>
                  </a:lnTo>
                  <a:lnTo>
                    <a:pt x="20193" y="120142"/>
                  </a:lnTo>
                  <a:lnTo>
                    <a:pt x="28257" y="118592"/>
                  </a:lnTo>
                  <a:lnTo>
                    <a:pt x="34607" y="114325"/>
                  </a:lnTo>
                  <a:lnTo>
                    <a:pt x="38608" y="108204"/>
                  </a:lnTo>
                  <a:lnTo>
                    <a:pt x="38760" y="107988"/>
                  </a:lnTo>
                  <a:lnTo>
                    <a:pt x="40259" y="100203"/>
                  </a:lnTo>
                  <a:close/>
                </a:path>
                <a:path w="3690620" h="475614">
                  <a:moveTo>
                    <a:pt x="129286" y="19558"/>
                  </a:moveTo>
                  <a:lnTo>
                    <a:pt x="121348" y="17957"/>
                  </a:lnTo>
                  <a:lnTo>
                    <a:pt x="119164" y="16510"/>
                  </a:lnTo>
                  <a:lnTo>
                    <a:pt x="114808" y="13639"/>
                  </a:lnTo>
                  <a:lnTo>
                    <a:pt x="111887" y="9563"/>
                  </a:lnTo>
                  <a:lnTo>
                    <a:pt x="111887" y="26289"/>
                  </a:lnTo>
                  <a:lnTo>
                    <a:pt x="107823" y="28194"/>
                  </a:lnTo>
                  <a:lnTo>
                    <a:pt x="104013" y="31877"/>
                  </a:lnTo>
                  <a:lnTo>
                    <a:pt x="101600" y="36068"/>
                  </a:lnTo>
                  <a:lnTo>
                    <a:pt x="98933" y="31877"/>
                  </a:lnTo>
                  <a:lnTo>
                    <a:pt x="95123" y="28194"/>
                  </a:lnTo>
                  <a:lnTo>
                    <a:pt x="91313" y="26289"/>
                  </a:lnTo>
                  <a:lnTo>
                    <a:pt x="98933" y="21209"/>
                  </a:lnTo>
                  <a:lnTo>
                    <a:pt x="101600" y="16510"/>
                  </a:lnTo>
                  <a:lnTo>
                    <a:pt x="104013" y="20066"/>
                  </a:lnTo>
                  <a:lnTo>
                    <a:pt x="107823" y="23749"/>
                  </a:lnTo>
                  <a:lnTo>
                    <a:pt x="111887" y="26289"/>
                  </a:lnTo>
                  <a:lnTo>
                    <a:pt x="111887" y="9563"/>
                  </a:lnTo>
                  <a:lnTo>
                    <a:pt x="110350" y="7404"/>
                  </a:lnTo>
                  <a:lnTo>
                    <a:pt x="108712" y="0"/>
                  </a:lnTo>
                  <a:lnTo>
                    <a:pt x="93726" y="0"/>
                  </a:lnTo>
                  <a:lnTo>
                    <a:pt x="92075" y="7404"/>
                  </a:lnTo>
                  <a:lnTo>
                    <a:pt x="87630" y="13639"/>
                  </a:lnTo>
                  <a:lnTo>
                    <a:pt x="81076" y="17957"/>
                  </a:lnTo>
                  <a:lnTo>
                    <a:pt x="73152" y="19558"/>
                  </a:lnTo>
                  <a:lnTo>
                    <a:pt x="73152" y="33528"/>
                  </a:lnTo>
                  <a:lnTo>
                    <a:pt x="81076" y="35128"/>
                  </a:lnTo>
                  <a:lnTo>
                    <a:pt x="87630" y="39408"/>
                  </a:lnTo>
                  <a:lnTo>
                    <a:pt x="92075" y="45643"/>
                  </a:lnTo>
                  <a:lnTo>
                    <a:pt x="93726" y="53086"/>
                  </a:lnTo>
                  <a:lnTo>
                    <a:pt x="108712" y="53086"/>
                  </a:lnTo>
                  <a:lnTo>
                    <a:pt x="129286" y="33528"/>
                  </a:lnTo>
                  <a:lnTo>
                    <a:pt x="129286" y="19558"/>
                  </a:lnTo>
                  <a:close/>
                </a:path>
                <a:path w="3690620" h="475614">
                  <a:moveTo>
                    <a:pt x="411226" y="347091"/>
                  </a:moveTo>
                  <a:lnTo>
                    <a:pt x="391604" y="292023"/>
                  </a:lnTo>
                  <a:lnTo>
                    <a:pt x="344551" y="269240"/>
                  </a:lnTo>
                  <a:lnTo>
                    <a:pt x="294894" y="269240"/>
                  </a:lnTo>
                  <a:lnTo>
                    <a:pt x="291160" y="256667"/>
                  </a:lnTo>
                  <a:lnTo>
                    <a:pt x="289661" y="251587"/>
                  </a:lnTo>
                  <a:lnTo>
                    <a:pt x="278676" y="237274"/>
                  </a:lnTo>
                  <a:lnTo>
                    <a:pt x="271780" y="232981"/>
                  </a:lnTo>
                  <a:lnTo>
                    <a:pt x="271780" y="264033"/>
                  </a:lnTo>
                  <a:lnTo>
                    <a:pt x="241681" y="300863"/>
                  </a:lnTo>
                  <a:lnTo>
                    <a:pt x="223393" y="286004"/>
                  </a:lnTo>
                  <a:lnTo>
                    <a:pt x="231394" y="275971"/>
                  </a:lnTo>
                  <a:lnTo>
                    <a:pt x="240284" y="283464"/>
                  </a:lnTo>
                  <a:lnTo>
                    <a:pt x="246278" y="275971"/>
                  </a:lnTo>
                  <a:lnTo>
                    <a:pt x="251675" y="269240"/>
                  </a:lnTo>
                  <a:lnTo>
                    <a:pt x="261747" y="256667"/>
                  </a:lnTo>
                  <a:lnTo>
                    <a:pt x="271780" y="264033"/>
                  </a:lnTo>
                  <a:lnTo>
                    <a:pt x="271780" y="232981"/>
                  </a:lnTo>
                  <a:lnTo>
                    <a:pt x="263296" y="227672"/>
                  </a:lnTo>
                  <a:lnTo>
                    <a:pt x="244856" y="224155"/>
                  </a:lnTo>
                  <a:lnTo>
                    <a:pt x="226987" y="227990"/>
                  </a:lnTo>
                  <a:lnTo>
                    <a:pt x="212051" y="237553"/>
                  </a:lnTo>
                  <a:lnTo>
                    <a:pt x="201447" y="251701"/>
                  </a:lnTo>
                  <a:lnTo>
                    <a:pt x="196596" y="269240"/>
                  </a:lnTo>
                  <a:lnTo>
                    <a:pt x="144526" y="269240"/>
                  </a:lnTo>
                  <a:lnTo>
                    <a:pt x="123482" y="264185"/>
                  </a:lnTo>
                  <a:lnTo>
                    <a:pt x="106426" y="250405"/>
                  </a:lnTo>
                  <a:lnTo>
                    <a:pt x="94983" y="229971"/>
                  </a:lnTo>
                  <a:lnTo>
                    <a:pt x="90805" y="204978"/>
                  </a:lnTo>
                  <a:lnTo>
                    <a:pt x="95097" y="180213"/>
                  </a:lnTo>
                  <a:lnTo>
                    <a:pt x="106756" y="159905"/>
                  </a:lnTo>
                  <a:lnTo>
                    <a:pt x="123850" y="146151"/>
                  </a:lnTo>
                  <a:lnTo>
                    <a:pt x="144526" y="141097"/>
                  </a:lnTo>
                  <a:lnTo>
                    <a:pt x="235458" y="141097"/>
                  </a:lnTo>
                  <a:lnTo>
                    <a:pt x="235458" y="193548"/>
                  </a:lnTo>
                  <a:lnTo>
                    <a:pt x="405511" y="193548"/>
                  </a:lnTo>
                  <a:lnTo>
                    <a:pt x="405511" y="180467"/>
                  </a:lnTo>
                  <a:lnTo>
                    <a:pt x="405511" y="86233"/>
                  </a:lnTo>
                  <a:lnTo>
                    <a:pt x="405511" y="85725"/>
                  </a:lnTo>
                  <a:lnTo>
                    <a:pt x="405511" y="73152"/>
                  </a:lnTo>
                  <a:lnTo>
                    <a:pt x="392938" y="73152"/>
                  </a:lnTo>
                  <a:lnTo>
                    <a:pt x="392938" y="86233"/>
                  </a:lnTo>
                  <a:lnTo>
                    <a:pt x="392938" y="180467"/>
                  </a:lnTo>
                  <a:lnTo>
                    <a:pt x="370840" y="180467"/>
                  </a:lnTo>
                  <a:lnTo>
                    <a:pt x="370840" y="86233"/>
                  </a:lnTo>
                  <a:lnTo>
                    <a:pt x="392938" y="86233"/>
                  </a:lnTo>
                  <a:lnTo>
                    <a:pt x="392938" y="73152"/>
                  </a:lnTo>
                  <a:lnTo>
                    <a:pt x="357759" y="73152"/>
                  </a:lnTo>
                  <a:lnTo>
                    <a:pt x="357759" y="85725"/>
                  </a:lnTo>
                  <a:lnTo>
                    <a:pt x="357759" y="180467"/>
                  </a:lnTo>
                  <a:lnTo>
                    <a:pt x="248031" y="180467"/>
                  </a:lnTo>
                  <a:lnTo>
                    <a:pt x="248031" y="141097"/>
                  </a:lnTo>
                  <a:lnTo>
                    <a:pt x="248031" y="85725"/>
                  </a:lnTo>
                  <a:lnTo>
                    <a:pt x="357759" y="85725"/>
                  </a:lnTo>
                  <a:lnTo>
                    <a:pt x="357759" y="73152"/>
                  </a:lnTo>
                  <a:lnTo>
                    <a:pt x="235458" y="73152"/>
                  </a:lnTo>
                  <a:lnTo>
                    <a:pt x="235458" y="127889"/>
                  </a:lnTo>
                  <a:lnTo>
                    <a:pt x="144526" y="127889"/>
                  </a:lnTo>
                  <a:lnTo>
                    <a:pt x="118541" y="133870"/>
                  </a:lnTo>
                  <a:lnTo>
                    <a:pt x="97307" y="150177"/>
                  </a:lnTo>
                  <a:lnTo>
                    <a:pt x="82981" y="174396"/>
                  </a:lnTo>
                  <a:lnTo>
                    <a:pt x="77724" y="204089"/>
                  </a:lnTo>
                  <a:lnTo>
                    <a:pt x="82981" y="233946"/>
                  </a:lnTo>
                  <a:lnTo>
                    <a:pt x="97307" y="258368"/>
                  </a:lnTo>
                  <a:lnTo>
                    <a:pt x="118541" y="274866"/>
                  </a:lnTo>
                  <a:lnTo>
                    <a:pt x="144526" y="280924"/>
                  </a:lnTo>
                  <a:lnTo>
                    <a:pt x="197739" y="280924"/>
                  </a:lnTo>
                  <a:lnTo>
                    <a:pt x="203428" y="297434"/>
                  </a:lnTo>
                  <a:lnTo>
                    <a:pt x="214287" y="310667"/>
                  </a:lnTo>
                  <a:lnTo>
                    <a:pt x="229222" y="319341"/>
                  </a:lnTo>
                  <a:lnTo>
                    <a:pt x="247142" y="322199"/>
                  </a:lnTo>
                  <a:lnTo>
                    <a:pt x="264414" y="318681"/>
                  </a:lnTo>
                  <a:lnTo>
                    <a:pt x="278726" y="309956"/>
                  </a:lnTo>
                  <a:lnTo>
                    <a:pt x="286067" y="300863"/>
                  </a:lnTo>
                  <a:lnTo>
                    <a:pt x="289179" y="297027"/>
                  </a:lnTo>
                  <a:lnTo>
                    <a:pt x="294894" y="280924"/>
                  </a:lnTo>
                  <a:lnTo>
                    <a:pt x="344551" y="280924"/>
                  </a:lnTo>
                  <a:lnTo>
                    <a:pt x="365594" y="286067"/>
                  </a:lnTo>
                  <a:lnTo>
                    <a:pt x="382562" y="299974"/>
                  </a:lnTo>
                  <a:lnTo>
                    <a:pt x="393890" y="320471"/>
                  </a:lnTo>
                  <a:lnTo>
                    <a:pt x="398018" y="345313"/>
                  </a:lnTo>
                  <a:lnTo>
                    <a:pt x="398018" y="347599"/>
                  </a:lnTo>
                  <a:lnTo>
                    <a:pt x="393801" y="372452"/>
                  </a:lnTo>
                  <a:lnTo>
                    <a:pt x="382333" y="392798"/>
                  </a:lnTo>
                  <a:lnTo>
                    <a:pt x="365328" y="406565"/>
                  </a:lnTo>
                  <a:lnTo>
                    <a:pt x="344551" y="411607"/>
                  </a:lnTo>
                  <a:lnTo>
                    <a:pt x="253492" y="411607"/>
                  </a:lnTo>
                  <a:lnTo>
                    <a:pt x="253492" y="371348"/>
                  </a:lnTo>
                  <a:lnTo>
                    <a:pt x="253492" y="357632"/>
                  </a:lnTo>
                  <a:lnTo>
                    <a:pt x="241427" y="357632"/>
                  </a:lnTo>
                  <a:lnTo>
                    <a:pt x="241427" y="371348"/>
                  </a:lnTo>
                  <a:lnTo>
                    <a:pt x="241427" y="464693"/>
                  </a:lnTo>
                  <a:lnTo>
                    <a:pt x="131445" y="464693"/>
                  </a:lnTo>
                  <a:lnTo>
                    <a:pt x="131445" y="371348"/>
                  </a:lnTo>
                  <a:lnTo>
                    <a:pt x="241427" y="371348"/>
                  </a:lnTo>
                  <a:lnTo>
                    <a:pt x="241427" y="357632"/>
                  </a:lnTo>
                  <a:lnTo>
                    <a:pt x="119126" y="357632"/>
                  </a:lnTo>
                  <a:lnTo>
                    <a:pt x="119126" y="371348"/>
                  </a:lnTo>
                  <a:lnTo>
                    <a:pt x="119126" y="464693"/>
                  </a:lnTo>
                  <a:lnTo>
                    <a:pt x="97155" y="464693"/>
                  </a:lnTo>
                  <a:lnTo>
                    <a:pt x="97155" y="371348"/>
                  </a:lnTo>
                  <a:lnTo>
                    <a:pt x="119126" y="371348"/>
                  </a:lnTo>
                  <a:lnTo>
                    <a:pt x="119126" y="357632"/>
                  </a:lnTo>
                  <a:lnTo>
                    <a:pt x="83947" y="357632"/>
                  </a:lnTo>
                  <a:lnTo>
                    <a:pt x="83947" y="475234"/>
                  </a:lnTo>
                  <a:lnTo>
                    <a:pt x="253492" y="475234"/>
                  </a:lnTo>
                  <a:lnTo>
                    <a:pt x="253492" y="464693"/>
                  </a:lnTo>
                  <a:lnTo>
                    <a:pt x="253492" y="425831"/>
                  </a:lnTo>
                  <a:lnTo>
                    <a:pt x="344551" y="425831"/>
                  </a:lnTo>
                  <a:lnTo>
                    <a:pt x="370395" y="419785"/>
                  </a:lnTo>
                  <a:lnTo>
                    <a:pt x="380898" y="411607"/>
                  </a:lnTo>
                  <a:lnTo>
                    <a:pt x="391604" y="403288"/>
                  </a:lnTo>
                  <a:lnTo>
                    <a:pt x="405942" y="378904"/>
                  </a:lnTo>
                  <a:lnTo>
                    <a:pt x="411226" y="349123"/>
                  </a:lnTo>
                  <a:lnTo>
                    <a:pt x="411226" y="347091"/>
                  </a:lnTo>
                  <a:close/>
                </a:path>
                <a:path w="3690620" h="475614">
                  <a:moveTo>
                    <a:pt x="3690239" y="260108"/>
                  </a:moveTo>
                  <a:lnTo>
                    <a:pt x="3681133" y="212496"/>
                  </a:lnTo>
                  <a:lnTo>
                    <a:pt x="3673983" y="201193"/>
                  </a:lnTo>
                  <a:lnTo>
                    <a:pt x="3673983" y="261239"/>
                  </a:lnTo>
                  <a:lnTo>
                    <a:pt x="3666261" y="304241"/>
                  </a:lnTo>
                  <a:lnTo>
                    <a:pt x="3643706" y="344957"/>
                  </a:lnTo>
                  <a:lnTo>
                    <a:pt x="3610305" y="375310"/>
                  </a:lnTo>
                  <a:lnTo>
                    <a:pt x="3570097" y="387223"/>
                  </a:lnTo>
                  <a:lnTo>
                    <a:pt x="3212211" y="387223"/>
                  </a:lnTo>
                  <a:lnTo>
                    <a:pt x="3167811" y="376961"/>
                  </a:lnTo>
                  <a:lnTo>
                    <a:pt x="3130689" y="349338"/>
                  </a:lnTo>
                  <a:lnTo>
                    <a:pt x="3105213" y="309168"/>
                  </a:lnTo>
                  <a:lnTo>
                    <a:pt x="3095752" y="261239"/>
                  </a:lnTo>
                  <a:lnTo>
                    <a:pt x="3104057" y="216230"/>
                  </a:lnTo>
                  <a:lnTo>
                    <a:pt x="3126600" y="177863"/>
                  </a:lnTo>
                  <a:lnTo>
                    <a:pt x="3159823" y="149987"/>
                  </a:lnTo>
                  <a:lnTo>
                    <a:pt x="3200146" y="136398"/>
                  </a:lnTo>
                  <a:lnTo>
                    <a:pt x="3220212" y="136398"/>
                  </a:lnTo>
                  <a:lnTo>
                    <a:pt x="3266490" y="150685"/>
                  </a:lnTo>
                  <a:lnTo>
                    <a:pt x="3299714" y="179959"/>
                  </a:lnTo>
                  <a:lnTo>
                    <a:pt x="3312287" y="170434"/>
                  </a:lnTo>
                  <a:lnTo>
                    <a:pt x="3280295" y="141008"/>
                  </a:lnTo>
                  <a:lnTo>
                    <a:pt x="3240786" y="124714"/>
                  </a:lnTo>
                  <a:lnTo>
                    <a:pt x="3265297" y="83350"/>
                  </a:lnTo>
                  <a:lnTo>
                    <a:pt x="3300158" y="51536"/>
                  </a:lnTo>
                  <a:lnTo>
                    <a:pt x="3342716" y="31102"/>
                  </a:lnTo>
                  <a:lnTo>
                    <a:pt x="3390392" y="23876"/>
                  </a:lnTo>
                  <a:lnTo>
                    <a:pt x="3433826" y="29730"/>
                  </a:lnTo>
                  <a:lnTo>
                    <a:pt x="3472954" y="46316"/>
                  </a:lnTo>
                  <a:lnTo>
                    <a:pt x="3506152" y="72250"/>
                  </a:lnTo>
                  <a:lnTo>
                    <a:pt x="3531755" y="106083"/>
                  </a:lnTo>
                  <a:lnTo>
                    <a:pt x="3548126" y="146431"/>
                  </a:lnTo>
                  <a:lnTo>
                    <a:pt x="3549523" y="153035"/>
                  </a:lnTo>
                  <a:lnTo>
                    <a:pt x="3556381" y="152146"/>
                  </a:lnTo>
                  <a:lnTo>
                    <a:pt x="3562604" y="151638"/>
                  </a:lnTo>
                  <a:lnTo>
                    <a:pt x="3568065" y="151003"/>
                  </a:lnTo>
                  <a:lnTo>
                    <a:pt x="3572637" y="151003"/>
                  </a:lnTo>
                  <a:lnTo>
                    <a:pt x="3611181" y="159943"/>
                  </a:lnTo>
                  <a:lnTo>
                    <a:pt x="3643503" y="184023"/>
                  </a:lnTo>
                  <a:lnTo>
                    <a:pt x="3665715" y="219163"/>
                  </a:lnTo>
                  <a:lnTo>
                    <a:pt x="3673983" y="261239"/>
                  </a:lnTo>
                  <a:lnTo>
                    <a:pt x="3673983" y="201193"/>
                  </a:lnTo>
                  <a:lnTo>
                    <a:pt x="3655847" y="172516"/>
                  </a:lnTo>
                  <a:lnTo>
                    <a:pt x="3626891" y="151003"/>
                  </a:lnTo>
                  <a:lnTo>
                    <a:pt x="3618788" y="144995"/>
                  </a:lnTo>
                  <a:lnTo>
                    <a:pt x="3576612" y="135255"/>
                  </a:lnTo>
                  <a:lnTo>
                    <a:pt x="3574415" y="134747"/>
                  </a:lnTo>
                  <a:lnTo>
                    <a:pt x="3566414" y="134747"/>
                  </a:lnTo>
                  <a:lnTo>
                    <a:pt x="3561842" y="135255"/>
                  </a:lnTo>
                  <a:lnTo>
                    <a:pt x="3543122" y="93218"/>
                  </a:lnTo>
                  <a:lnTo>
                    <a:pt x="3514979" y="57962"/>
                  </a:lnTo>
                  <a:lnTo>
                    <a:pt x="3479165" y="30975"/>
                  </a:lnTo>
                  <a:lnTo>
                    <a:pt x="3437432" y="13703"/>
                  </a:lnTo>
                  <a:lnTo>
                    <a:pt x="3391535" y="7620"/>
                  </a:lnTo>
                  <a:lnTo>
                    <a:pt x="3338487" y="15786"/>
                  </a:lnTo>
                  <a:lnTo>
                    <a:pt x="3291154" y="38849"/>
                  </a:lnTo>
                  <a:lnTo>
                    <a:pt x="3252597" y="74650"/>
                  </a:lnTo>
                  <a:lnTo>
                    <a:pt x="3225927" y="121031"/>
                  </a:lnTo>
                  <a:lnTo>
                    <a:pt x="3221863" y="119761"/>
                  </a:lnTo>
                  <a:lnTo>
                    <a:pt x="3202178" y="119761"/>
                  </a:lnTo>
                  <a:lnTo>
                    <a:pt x="3200146" y="121031"/>
                  </a:lnTo>
                  <a:lnTo>
                    <a:pt x="3199003" y="121031"/>
                  </a:lnTo>
                  <a:lnTo>
                    <a:pt x="3191649" y="121767"/>
                  </a:lnTo>
                  <a:lnTo>
                    <a:pt x="3184537" y="123088"/>
                  </a:lnTo>
                  <a:lnTo>
                    <a:pt x="3177438" y="124802"/>
                  </a:lnTo>
                  <a:lnTo>
                    <a:pt x="3170174" y="126746"/>
                  </a:lnTo>
                  <a:lnTo>
                    <a:pt x="3170174" y="127889"/>
                  </a:lnTo>
                  <a:lnTo>
                    <a:pt x="3134322" y="148755"/>
                  </a:lnTo>
                  <a:lnTo>
                    <a:pt x="3105747" y="179628"/>
                  </a:lnTo>
                  <a:lnTo>
                    <a:pt x="3086836" y="217817"/>
                  </a:lnTo>
                  <a:lnTo>
                    <a:pt x="3080080" y="260108"/>
                  </a:lnTo>
                  <a:lnTo>
                    <a:pt x="3080093" y="261239"/>
                  </a:lnTo>
                  <a:lnTo>
                    <a:pt x="3086989" y="304342"/>
                  </a:lnTo>
                  <a:lnTo>
                    <a:pt x="3106267" y="343052"/>
                  </a:lnTo>
                  <a:lnTo>
                    <a:pt x="3135274" y="374053"/>
                  </a:lnTo>
                  <a:lnTo>
                    <a:pt x="3171444" y="394627"/>
                  </a:lnTo>
                  <a:lnTo>
                    <a:pt x="3212211" y="402082"/>
                  </a:lnTo>
                  <a:lnTo>
                    <a:pt x="3570097" y="402082"/>
                  </a:lnTo>
                  <a:lnTo>
                    <a:pt x="3616236" y="388797"/>
                  </a:lnTo>
                  <a:lnTo>
                    <a:pt x="3618001" y="387223"/>
                  </a:lnTo>
                  <a:lnTo>
                    <a:pt x="3654501" y="354812"/>
                  </a:lnTo>
                  <a:lnTo>
                    <a:pt x="3680587" y="308965"/>
                  </a:lnTo>
                  <a:lnTo>
                    <a:pt x="3690239" y="260108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71800" y="4620513"/>
            <a:ext cx="3072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Optimized</a:t>
            </a:r>
            <a:r>
              <a:rPr sz="1400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Databricks</a:t>
            </a:r>
            <a:r>
              <a:rPr sz="1400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6"/>
                </a:solidFill>
                <a:latin typeface="Segoe UI Semibold"/>
                <a:cs typeface="Segoe UI Semibold"/>
              </a:rPr>
              <a:t>Runtime</a:t>
            </a:r>
            <a:r>
              <a:rPr sz="14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Engine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7688" y="3102864"/>
            <a:ext cx="6349365" cy="1377950"/>
          </a:xfrm>
          <a:custGeom>
            <a:avLst/>
            <a:gdLst/>
            <a:ahLst/>
            <a:cxnLst/>
            <a:rect l="l" t="t" r="r" b="b"/>
            <a:pathLst>
              <a:path w="6349365" h="1377950">
                <a:moveTo>
                  <a:pt x="0" y="1377695"/>
                </a:moveTo>
                <a:lnTo>
                  <a:pt x="6348984" y="1377695"/>
                </a:lnTo>
                <a:lnTo>
                  <a:pt x="6348984" y="0"/>
                </a:lnTo>
                <a:lnTo>
                  <a:pt x="0" y="0"/>
                </a:lnTo>
                <a:lnTo>
                  <a:pt x="0" y="1377695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71800" y="1760346"/>
            <a:ext cx="201231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Collaborative</a:t>
            </a:r>
            <a:r>
              <a:rPr sz="1400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Workspace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7750" y="3492753"/>
            <a:ext cx="8324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Cloud</a:t>
            </a:r>
            <a:r>
              <a:rPr sz="100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711" y="4441062"/>
            <a:ext cx="1003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180" y="5425566"/>
            <a:ext cx="9582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Hadoop</a:t>
            </a:r>
            <a:r>
              <a:rPr sz="100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6699" y="2421381"/>
            <a:ext cx="1197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IoT</a:t>
            </a:r>
            <a:r>
              <a:rPr sz="10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/</a:t>
            </a:r>
            <a:r>
              <a:rPr sz="100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streaming</a:t>
            </a:r>
            <a:r>
              <a:rPr sz="10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9553" y="2390901"/>
            <a:ext cx="1483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Machine</a:t>
            </a:r>
            <a:r>
              <a:rPr sz="1000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learning</a:t>
            </a:r>
            <a:r>
              <a:rPr sz="1000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models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72064" y="3418712"/>
            <a:ext cx="45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000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tools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09250" y="4633086"/>
            <a:ext cx="7607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exports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6823" y="1723389"/>
            <a:ext cx="10396220" cy="4080510"/>
            <a:chOff x="796823" y="1723389"/>
            <a:chExt cx="10396220" cy="4080510"/>
          </a:xfrm>
        </p:grpSpPr>
        <p:sp>
          <p:nvSpPr>
            <p:cNvPr id="17" name="object 17"/>
            <p:cNvSpPr/>
            <p:nvPr/>
          </p:nvSpPr>
          <p:spPr>
            <a:xfrm>
              <a:off x="2837687" y="1729739"/>
              <a:ext cx="6349365" cy="1262380"/>
            </a:xfrm>
            <a:custGeom>
              <a:avLst/>
              <a:gdLst/>
              <a:ahLst/>
              <a:cxnLst/>
              <a:rect l="l" t="t" r="r" b="b"/>
              <a:pathLst>
                <a:path w="6349365" h="1262380">
                  <a:moveTo>
                    <a:pt x="0" y="1261871"/>
                  </a:moveTo>
                  <a:lnTo>
                    <a:pt x="6348984" y="1261871"/>
                  </a:lnTo>
                  <a:lnTo>
                    <a:pt x="6348984" y="0"/>
                  </a:lnTo>
                  <a:lnTo>
                    <a:pt x="0" y="0"/>
                  </a:lnTo>
                  <a:lnTo>
                    <a:pt x="0" y="1261871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720" y="4946904"/>
              <a:ext cx="800100" cy="4175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593323" y="4058411"/>
              <a:ext cx="593090" cy="516890"/>
            </a:xfrm>
            <a:custGeom>
              <a:avLst/>
              <a:gdLst/>
              <a:ahLst/>
              <a:cxnLst/>
              <a:rect l="l" t="t" r="r" b="b"/>
              <a:pathLst>
                <a:path w="593090" h="516889">
                  <a:moveTo>
                    <a:pt x="592708" y="422401"/>
                  </a:moveTo>
                  <a:lnTo>
                    <a:pt x="589676" y="438255"/>
                  </a:lnTo>
                  <a:lnTo>
                    <a:pt x="581405" y="451215"/>
                  </a:lnTo>
                  <a:lnTo>
                    <a:pt x="569134" y="459960"/>
                  </a:lnTo>
                  <a:lnTo>
                    <a:pt x="554101" y="463168"/>
                  </a:lnTo>
                  <a:lnTo>
                    <a:pt x="38607" y="463168"/>
                  </a:lnTo>
                  <a:lnTo>
                    <a:pt x="23574" y="459960"/>
                  </a:lnTo>
                  <a:lnTo>
                    <a:pt x="11303" y="451215"/>
                  </a:lnTo>
                  <a:lnTo>
                    <a:pt x="3032" y="438255"/>
                  </a:lnTo>
                  <a:lnTo>
                    <a:pt x="0" y="422401"/>
                  </a:lnTo>
                  <a:lnTo>
                    <a:pt x="0" y="40766"/>
                  </a:lnTo>
                  <a:lnTo>
                    <a:pt x="3032" y="24913"/>
                  </a:lnTo>
                  <a:lnTo>
                    <a:pt x="11302" y="11953"/>
                  </a:lnTo>
                  <a:lnTo>
                    <a:pt x="23574" y="3208"/>
                  </a:lnTo>
                  <a:lnTo>
                    <a:pt x="38607" y="0"/>
                  </a:lnTo>
                  <a:lnTo>
                    <a:pt x="554101" y="0"/>
                  </a:lnTo>
                  <a:lnTo>
                    <a:pt x="569134" y="3208"/>
                  </a:lnTo>
                  <a:lnTo>
                    <a:pt x="581405" y="11953"/>
                  </a:lnTo>
                  <a:lnTo>
                    <a:pt x="589676" y="24913"/>
                  </a:lnTo>
                  <a:lnTo>
                    <a:pt x="592708" y="40766"/>
                  </a:lnTo>
                  <a:lnTo>
                    <a:pt x="592708" y="422401"/>
                  </a:lnTo>
                </a:path>
                <a:path w="593090" h="516889">
                  <a:moveTo>
                    <a:pt x="115824" y="515111"/>
                  </a:moveTo>
                  <a:lnTo>
                    <a:pt x="477011" y="516635"/>
                  </a:lnTo>
                </a:path>
                <a:path w="593090" h="516889">
                  <a:moveTo>
                    <a:pt x="283464" y="464819"/>
                  </a:moveTo>
                  <a:lnTo>
                    <a:pt x="283464" y="516635"/>
                  </a:lnTo>
                </a:path>
                <a:path w="593090" h="516889">
                  <a:moveTo>
                    <a:pt x="309245" y="412241"/>
                  </a:moveTo>
                  <a:lnTo>
                    <a:pt x="309245" y="414527"/>
                  </a:lnTo>
                  <a:lnTo>
                    <a:pt x="308736" y="416686"/>
                  </a:lnTo>
                  <a:lnTo>
                    <a:pt x="307594" y="418718"/>
                  </a:lnTo>
                  <a:lnTo>
                    <a:pt x="306324" y="420877"/>
                  </a:lnTo>
                  <a:lnTo>
                    <a:pt x="304800" y="422147"/>
                  </a:lnTo>
                  <a:lnTo>
                    <a:pt x="302768" y="423290"/>
                  </a:lnTo>
                  <a:lnTo>
                    <a:pt x="300862" y="424560"/>
                  </a:lnTo>
                  <a:lnTo>
                    <a:pt x="298703" y="425068"/>
                  </a:lnTo>
                  <a:lnTo>
                    <a:pt x="296418" y="425068"/>
                  </a:lnTo>
                  <a:lnTo>
                    <a:pt x="294004" y="425068"/>
                  </a:lnTo>
                  <a:lnTo>
                    <a:pt x="291846" y="424560"/>
                  </a:lnTo>
                  <a:lnTo>
                    <a:pt x="289941" y="423290"/>
                  </a:lnTo>
                  <a:lnTo>
                    <a:pt x="287908" y="422147"/>
                  </a:lnTo>
                  <a:lnTo>
                    <a:pt x="286257" y="420877"/>
                  </a:lnTo>
                  <a:lnTo>
                    <a:pt x="285115" y="418718"/>
                  </a:lnTo>
                  <a:lnTo>
                    <a:pt x="283845" y="416686"/>
                  </a:lnTo>
                  <a:lnTo>
                    <a:pt x="283464" y="414527"/>
                  </a:lnTo>
                  <a:lnTo>
                    <a:pt x="283464" y="412241"/>
                  </a:lnTo>
                  <a:lnTo>
                    <a:pt x="283464" y="409828"/>
                  </a:lnTo>
                  <a:lnTo>
                    <a:pt x="283845" y="407923"/>
                  </a:lnTo>
                  <a:lnTo>
                    <a:pt x="285115" y="405764"/>
                  </a:lnTo>
                  <a:lnTo>
                    <a:pt x="286257" y="403732"/>
                  </a:lnTo>
                  <a:lnTo>
                    <a:pt x="287908" y="402335"/>
                  </a:lnTo>
                  <a:lnTo>
                    <a:pt x="289941" y="401065"/>
                  </a:lnTo>
                  <a:lnTo>
                    <a:pt x="291846" y="399922"/>
                  </a:lnTo>
                  <a:lnTo>
                    <a:pt x="294004" y="399287"/>
                  </a:lnTo>
                  <a:lnTo>
                    <a:pt x="296418" y="399287"/>
                  </a:lnTo>
                  <a:lnTo>
                    <a:pt x="298703" y="399287"/>
                  </a:lnTo>
                  <a:lnTo>
                    <a:pt x="309245" y="409828"/>
                  </a:lnTo>
                  <a:lnTo>
                    <a:pt x="309245" y="412241"/>
                  </a:lnTo>
                </a:path>
                <a:path w="593090" h="516889">
                  <a:moveTo>
                    <a:pt x="0" y="361187"/>
                  </a:moveTo>
                  <a:lnTo>
                    <a:pt x="592835" y="36118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657332" y="4110227"/>
              <a:ext cx="471170" cy="259079"/>
            </a:xfrm>
            <a:custGeom>
              <a:avLst/>
              <a:gdLst/>
              <a:ahLst/>
              <a:cxnLst/>
              <a:rect l="l" t="t" r="r" b="b"/>
              <a:pathLst>
                <a:path w="471170" h="259079">
                  <a:moveTo>
                    <a:pt x="258952" y="129540"/>
                  </a:moveTo>
                  <a:lnTo>
                    <a:pt x="249308" y="178742"/>
                  </a:lnTo>
                  <a:lnTo>
                    <a:pt x="221154" y="221154"/>
                  </a:lnTo>
                  <a:lnTo>
                    <a:pt x="178742" y="249362"/>
                  </a:lnTo>
                  <a:lnTo>
                    <a:pt x="129540" y="258953"/>
                  </a:lnTo>
                  <a:lnTo>
                    <a:pt x="112240" y="257931"/>
                  </a:lnTo>
                  <a:lnTo>
                    <a:pt x="64770" y="241554"/>
                  </a:lnTo>
                  <a:lnTo>
                    <a:pt x="26890" y="208603"/>
                  </a:lnTo>
                  <a:lnTo>
                    <a:pt x="4222" y="163099"/>
                  </a:lnTo>
                  <a:lnTo>
                    <a:pt x="0" y="129540"/>
                  </a:lnTo>
                  <a:lnTo>
                    <a:pt x="1039" y="112293"/>
                  </a:lnTo>
                  <a:lnTo>
                    <a:pt x="17399" y="64770"/>
                  </a:lnTo>
                  <a:lnTo>
                    <a:pt x="50349" y="26890"/>
                  </a:lnTo>
                  <a:lnTo>
                    <a:pt x="95916" y="4222"/>
                  </a:lnTo>
                  <a:lnTo>
                    <a:pt x="129540" y="0"/>
                  </a:lnTo>
                  <a:lnTo>
                    <a:pt x="146766" y="1039"/>
                  </a:lnTo>
                  <a:lnTo>
                    <a:pt x="194183" y="17399"/>
                  </a:lnTo>
                  <a:lnTo>
                    <a:pt x="232062" y="50349"/>
                  </a:lnTo>
                  <a:lnTo>
                    <a:pt x="254730" y="95916"/>
                  </a:lnTo>
                  <a:lnTo>
                    <a:pt x="258952" y="129540"/>
                  </a:lnTo>
                </a:path>
                <a:path w="471170" h="259079">
                  <a:moveTo>
                    <a:pt x="201929" y="22860"/>
                  </a:moveTo>
                  <a:lnTo>
                    <a:pt x="129540" y="129413"/>
                  </a:lnTo>
                  <a:lnTo>
                    <a:pt x="211709" y="228473"/>
                  </a:lnTo>
                </a:path>
                <a:path w="471170" h="259079">
                  <a:moveTo>
                    <a:pt x="129540" y="129540"/>
                  </a:moveTo>
                  <a:lnTo>
                    <a:pt x="0" y="129540"/>
                  </a:lnTo>
                </a:path>
                <a:path w="471170" h="259079">
                  <a:moveTo>
                    <a:pt x="309372" y="25908"/>
                  </a:moveTo>
                  <a:lnTo>
                    <a:pt x="464820" y="25908"/>
                  </a:lnTo>
                </a:path>
                <a:path w="471170" h="259079">
                  <a:moveTo>
                    <a:pt x="309372" y="103632"/>
                  </a:moveTo>
                  <a:lnTo>
                    <a:pt x="470916" y="102108"/>
                  </a:lnTo>
                </a:path>
                <a:path w="471170" h="259079">
                  <a:moveTo>
                    <a:pt x="309372" y="179832"/>
                  </a:moveTo>
                  <a:lnTo>
                    <a:pt x="464820" y="181356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8700" y="3107436"/>
              <a:ext cx="472440" cy="238125"/>
            </a:xfrm>
            <a:custGeom>
              <a:avLst/>
              <a:gdLst/>
              <a:ahLst/>
              <a:cxnLst/>
              <a:rect l="l" t="t" r="r" b="b"/>
              <a:pathLst>
                <a:path w="472440" h="238125">
                  <a:moveTo>
                    <a:pt x="472440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472440" y="237744"/>
                  </a:lnTo>
                  <a:lnTo>
                    <a:pt x="472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3173" y="2950590"/>
              <a:ext cx="485140" cy="306705"/>
            </a:xfrm>
            <a:custGeom>
              <a:avLst/>
              <a:gdLst/>
              <a:ahLst/>
              <a:cxnLst/>
              <a:rect l="l" t="t" r="r" b="b"/>
              <a:pathLst>
                <a:path w="485140" h="306704">
                  <a:moveTo>
                    <a:pt x="290321" y="0"/>
                  </a:moveTo>
                  <a:lnTo>
                    <a:pt x="237358" y="2395"/>
                  </a:lnTo>
                  <a:lnTo>
                    <a:pt x="190828" y="23066"/>
                  </a:lnTo>
                  <a:lnTo>
                    <a:pt x="155164" y="56239"/>
                  </a:lnTo>
                  <a:lnTo>
                    <a:pt x="134797" y="96138"/>
                  </a:lnTo>
                  <a:lnTo>
                    <a:pt x="86781" y="91132"/>
                  </a:lnTo>
                  <a:lnTo>
                    <a:pt x="48880" y="105431"/>
                  </a:lnTo>
                  <a:lnTo>
                    <a:pt x="21507" y="132495"/>
                  </a:lnTo>
                  <a:lnTo>
                    <a:pt x="5076" y="165783"/>
                  </a:lnTo>
                  <a:lnTo>
                    <a:pt x="0" y="198755"/>
                  </a:lnTo>
                  <a:lnTo>
                    <a:pt x="8142" y="237027"/>
                  </a:lnTo>
                  <a:lnTo>
                    <a:pt x="29546" y="271478"/>
                  </a:lnTo>
                  <a:lnTo>
                    <a:pt x="62447" y="296427"/>
                  </a:lnTo>
                  <a:lnTo>
                    <a:pt x="105079" y="306197"/>
                  </a:lnTo>
                  <a:lnTo>
                    <a:pt x="412508" y="306197"/>
                  </a:lnTo>
                  <a:lnTo>
                    <a:pt x="443862" y="298884"/>
                  </a:lnTo>
                  <a:lnTo>
                    <a:pt x="466445" y="280368"/>
                  </a:lnTo>
                  <a:lnTo>
                    <a:pt x="480084" y="256351"/>
                  </a:lnTo>
                  <a:lnTo>
                    <a:pt x="484606" y="232537"/>
                  </a:lnTo>
                  <a:lnTo>
                    <a:pt x="481436" y="212820"/>
                  </a:lnTo>
                  <a:lnTo>
                    <a:pt x="470487" y="190531"/>
                  </a:lnTo>
                  <a:lnTo>
                    <a:pt x="449312" y="170957"/>
                  </a:lnTo>
                  <a:lnTo>
                    <a:pt x="415467" y="159385"/>
                  </a:lnTo>
                  <a:lnTo>
                    <a:pt x="413823" y="115181"/>
                  </a:lnTo>
                  <a:lnTo>
                    <a:pt x="397877" y="74349"/>
                  </a:lnTo>
                  <a:lnTo>
                    <a:pt x="370237" y="39680"/>
                  </a:lnTo>
                  <a:lnTo>
                    <a:pt x="333515" y="13966"/>
                  </a:lnTo>
                  <a:lnTo>
                    <a:pt x="2903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3173" y="2950590"/>
              <a:ext cx="485140" cy="306705"/>
            </a:xfrm>
            <a:custGeom>
              <a:avLst/>
              <a:gdLst/>
              <a:ahLst/>
              <a:cxnLst/>
              <a:rect l="l" t="t" r="r" b="b"/>
              <a:pathLst>
                <a:path w="485140" h="306704">
                  <a:moveTo>
                    <a:pt x="290322" y="0"/>
                  </a:moveTo>
                  <a:lnTo>
                    <a:pt x="333516" y="13966"/>
                  </a:lnTo>
                  <a:lnTo>
                    <a:pt x="370237" y="39680"/>
                  </a:lnTo>
                  <a:lnTo>
                    <a:pt x="397877" y="74349"/>
                  </a:lnTo>
                  <a:lnTo>
                    <a:pt x="413824" y="115181"/>
                  </a:lnTo>
                  <a:lnTo>
                    <a:pt x="415467" y="159384"/>
                  </a:lnTo>
                  <a:lnTo>
                    <a:pt x="449312" y="170957"/>
                  </a:lnTo>
                  <a:lnTo>
                    <a:pt x="470487" y="190531"/>
                  </a:lnTo>
                  <a:lnTo>
                    <a:pt x="481436" y="212819"/>
                  </a:lnTo>
                  <a:lnTo>
                    <a:pt x="484606" y="232536"/>
                  </a:lnTo>
                  <a:lnTo>
                    <a:pt x="480085" y="256351"/>
                  </a:lnTo>
                  <a:lnTo>
                    <a:pt x="466445" y="280367"/>
                  </a:lnTo>
                  <a:lnTo>
                    <a:pt x="443862" y="298884"/>
                  </a:lnTo>
                  <a:lnTo>
                    <a:pt x="412508" y="306196"/>
                  </a:lnTo>
                  <a:lnTo>
                    <a:pt x="105079" y="306196"/>
                  </a:lnTo>
                  <a:lnTo>
                    <a:pt x="62447" y="296427"/>
                  </a:lnTo>
                  <a:lnTo>
                    <a:pt x="29546" y="271477"/>
                  </a:lnTo>
                  <a:lnTo>
                    <a:pt x="8142" y="237027"/>
                  </a:lnTo>
                  <a:lnTo>
                    <a:pt x="0" y="198754"/>
                  </a:lnTo>
                  <a:lnTo>
                    <a:pt x="5076" y="165783"/>
                  </a:lnTo>
                  <a:lnTo>
                    <a:pt x="21507" y="132495"/>
                  </a:lnTo>
                  <a:lnTo>
                    <a:pt x="48880" y="105430"/>
                  </a:lnTo>
                  <a:lnTo>
                    <a:pt x="86781" y="91131"/>
                  </a:lnTo>
                  <a:lnTo>
                    <a:pt x="134797" y="96138"/>
                  </a:lnTo>
                  <a:lnTo>
                    <a:pt x="155164" y="56238"/>
                  </a:lnTo>
                  <a:lnTo>
                    <a:pt x="190828" y="23065"/>
                  </a:lnTo>
                  <a:lnTo>
                    <a:pt x="237358" y="2394"/>
                  </a:lnTo>
                  <a:lnTo>
                    <a:pt x="290322" y="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769" y="3007993"/>
              <a:ext cx="632460" cy="401320"/>
            </a:xfrm>
            <a:custGeom>
              <a:avLst/>
              <a:gdLst/>
              <a:ahLst/>
              <a:cxnLst/>
              <a:rect l="l" t="t" r="r" b="b"/>
              <a:pathLst>
                <a:path w="632460" h="401320">
                  <a:moveTo>
                    <a:pt x="332189" y="0"/>
                  </a:moveTo>
                  <a:lnTo>
                    <a:pt x="288320" y="10829"/>
                  </a:lnTo>
                  <a:lnTo>
                    <a:pt x="249046" y="31147"/>
                  </a:lnTo>
                  <a:lnTo>
                    <a:pt x="216081" y="58726"/>
                  </a:lnTo>
                  <a:lnTo>
                    <a:pt x="191135" y="91336"/>
                  </a:lnTo>
                  <a:lnTo>
                    <a:pt x="175920" y="126747"/>
                  </a:lnTo>
                  <a:lnTo>
                    <a:pt x="122803" y="119253"/>
                  </a:lnTo>
                  <a:lnTo>
                    <a:pt x="78788" y="130298"/>
                  </a:lnTo>
                  <a:lnTo>
                    <a:pt x="44187" y="154925"/>
                  </a:lnTo>
                  <a:lnTo>
                    <a:pt x="19314" y="188177"/>
                  </a:lnTo>
                  <a:lnTo>
                    <a:pt x="4480" y="225098"/>
                  </a:lnTo>
                  <a:lnTo>
                    <a:pt x="0" y="260732"/>
                  </a:lnTo>
                  <a:lnTo>
                    <a:pt x="7045" y="300943"/>
                  </a:lnTo>
                  <a:lnTo>
                    <a:pt x="25461" y="338886"/>
                  </a:lnTo>
                  <a:lnTo>
                    <a:pt x="54069" y="370771"/>
                  </a:lnTo>
                  <a:lnTo>
                    <a:pt x="91690" y="392804"/>
                  </a:lnTo>
                  <a:lnTo>
                    <a:pt x="137147" y="401194"/>
                  </a:lnTo>
                  <a:lnTo>
                    <a:pt x="538327" y="401194"/>
                  </a:lnTo>
                  <a:lnTo>
                    <a:pt x="579249" y="391597"/>
                  </a:lnTo>
                  <a:lnTo>
                    <a:pt x="608717" y="367380"/>
                  </a:lnTo>
                  <a:lnTo>
                    <a:pt x="626517" y="335971"/>
                  </a:lnTo>
                  <a:lnTo>
                    <a:pt x="632434" y="304801"/>
                  </a:lnTo>
                  <a:lnTo>
                    <a:pt x="628328" y="279127"/>
                  </a:lnTo>
                  <a:lnTo>
                    <a:pt x="614067" y="250000"/>
                  </a:lnTo>
                  <a:lnTo>
                    <a:pt x="586446" y="224398"/>
                  </a:lnTo>
                  <a:lnTo>
                    <a:pt x="542264" y="209297"/>
                  </a:lnTo>
                  <a:lnTo>
                    <a:pt x="541852" y="160901"/>
                  </a:lnTo>
                  <a:lnTo>
                    <a:pt x="528087" y="115161"/>
                  </a:lnTo>
                  <a:lnTo>
                    <a:pt x="502942" y="74185"/>
                  </a:lnTo>
                  <a:lnTo>
                    <a:pt x="468388" y="40076"/>
                  </a:lnTo>
                  <a:lnTo>
                    <a:pt x="426397" y="14943"/>
                  </a:lnTo>
                  <a:lnTo>
                    <a:pt x="378942" y="890"/>
                  </a:lnTo>
                  <a:lnTo>
                    <a:pt x="332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9769" y="3007993"/>
              <a:ext cx="632460" cy="1268730"/>
            </a:xfrm>
            <a:custGeom>
              <a:avLst/>
              <a:gdLst/>
              <a:ahLst/>
              <a:cxnLst/>
              <a:rect l="l" t="t" r="r" b="b"/>
              <a:pathLst>
                <a:path w="632460" h="1268729">
                  <a:moveTo>
                    <a:pt x="378942" y="890"/>
                  </a:moveTo>
                  <a:lnTo>
                    <a:pt x="426397" y="14943"/>
                  </a:lnTo>
                  <a:lnTo>
                    <a:pt x="468388" y="40076"/>
                  </a:lnTo>
                  <a:lnTo>
                    <a:pt x="502942" y="74185"/>
                  </a:lnTo>
                  <a:lnTo>
                    <a:pt x="528087" y="115161"/>
                  </a:lnTo>
                  <a:lnTo>
                    <a:pt x="541852" y="160901"/>
                  </a:lnTo>
                  <a:lnTo>
                    <a:pt x="542264" y="209297"/>
                  </a:lnTo>
                  <a:lnTo>
                    <a:pt x="586446" y="224398"/>
                  </a:lnTo>
                  <a:lnTo>
                    <a:pt x="614067" y="250000"/>
                  </a:lnTo>
                  <a:lnTo>
                    <a:pt x="628328" y="279127"/>
                  </a:lnTo>
                  <a:lnTo>
                    <a:pt x="632434" y="304801"/>
                  </a:lnTo>
                  <a:lnTo>
                    <a:pt x="626517" y="335971"/>
                  </a:lnTo>
                  <a:lnTo>
                    <a:pt x="608717" y="367380"/>
                  </a:lnTo>
                  <a:lnTo>
                    <a:pt x="579249" y="391597"/>
                  </a:lnTo>
                  <a:lnTo>
                    <a:pt x="538327" y="401194"/>
                  </a:lnTo>
                  <a:lnTo>
                    <a:pt x="137147" y="401194"/>
                  </a:lnTo>
                  <a:lnTo>
                    <a:pt x="91690" y="392804"/>
                  </a:lnTo>
                  <a:lnTo>
                    <a:pt x="54069" y="370771"/>
                  </a:lnTo>
                  <a:lnTo>
                    <a:pt x="25461" y="338886"/>
                  </a:lnTo>
                  <a:lnTo>
                    <a:pt x="7045" y="300943"/>
                  </a:lnTo>
                  <a:lnTo>
                    <a:pt x="0" y="260732"/>
                  </a:lnTo>
                  <a:lnTo>
                    <a:pt x="4480" y="225098"/>
                  </a:lnTo>
                  <a:lnTo>
                    <a:pt x="19314" y="188177"/>
                  </a:lnTo>
                  <a:lnTo>
                    <a:pt x="44188" y="154925"/>
                  </a:lnTo>
                  <a:lnTo>
                    <a:pt x="78788" y="130298"/>
                  </a:lnTo>
                  <a:lnTo>
                    <a:pt x="122804" y="119253"/>
                  </a:lnTo>
                  <a:lnTo>
                    <a:pt x="175920" y="126747"/>
                  </a:lnTo>
                  <a:lnTo>
                    <a:pt x="191135" y="91336"/>
                  </a:lnTo>
                  <a:lnTo>
                    <a:pt x="216081" y="58726"/>
                  </a:lnTo>
                  <a:lnTo>
                    <a:pt x="249047" y="31147"/>
                  </a:lnTo>
                  <a:lnTo>
                    <a:pt x="288320" y="10829"/>
                  </a:lnTo>
                  <a:lnTo>
                    <a:pt x="332189" y="0"/>
                  </a:lnTo>
                  <a:lnTo>
                    <a:pt x="378942" y="890"/>
                  </a:lnTo>
                  <a:close/>
                </a:path>
                <a:path w="632460" h="1268729">
                  <a:moveTo>
                    <a:pt x="211048" y="936118"/>
                  </a:moveTo>
                  <a:lnTo>
                    <a:pt x="394690" y="1068960"/>
                  </a:lnTo>
                  <a:lnTo>
                    <a:pt x="363321" y="1068960"/>
                  </a:lnTo>
                  <a:lnTo>
                    <a:pt x="363321" y="1268350"/>
                  </a:lnTo>
                  <a:lnTo>
                    <a:pt x="336905" y="1268350"/>
                  </a:lnTo>
                  <a:lnTo>
                    <a:pt x="336905" y="1079501"/>
                  </a:lnTo>
                  <a:lnTo>
                    <a:pt x="85140" y="1079501"/>
                  </a:lnTo>
                  <a:lnTo>
                    <a:pt x="85140" y="1268350"/>
                  </a:lnTo>
                  <a:lnTo>
                    <a:pt x="58813" y="1268350"/>
                  </a:lnTo>
                  <a:lnTo>
                    <a:pt x="58813" y="1068960"/>
                  </a:lnTo>
                  <a:lnTo>
                    <a:pt x="27406" y="1068960"/>
                  </a:lnTo>
                  <a:lnTo>
                    <a:pt x="211048" y="936118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756" y="4102607"/>
              <a:ext cx="413003" cy="30937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83208" y="4165854"/>
              <a:ext cx="219710" cy="246379"/>
            </a:xfrm>
            <a:custGeom>
              <a:avLst/>
              <a:gdLst/>
              <a:ahLst/>
              <a:cxnLst/>
              <a:rect l="l" t="t" r="r" b="b"/>
              <a:pathLst>
                <a:path w="219709" h="246379">
                  <a:moveTo>
                    <a:pt x="219455" y="0"/>
                  </a:moveTo>
                  <a:lnTo>
                    <a:pt x="219455" y="202691"/>
                  </a:lnTo>
                  <a:lnTo>
                    <a:pt x="210829" y="219604"/>
                  </a:lnTo>
                  <a:lnTo>
                    <a:pt x="187309" y="233409"/>
                  </a:lnTo>
                  <a:lnTo>
                    <a:pt x="152429" y="242714"/>
                  </a:lnTo>
                  <a:lnTo>
                    <a:pt x="109728" y="246125"/>
                  </a:lnTo>
                  <a:lnTo>
                    <a:pt x="67026" y="242714"/>
                  </a:lnTo>
                  <a:lnTo>
                    <a:pt x="32146" y="233409"/>
                  </a:lnTo>
                  <a:lnTo>
                    <a:pt x="8626" y="219604"/>
                  </a:lnTo>
                  <a:lnTo>
                    <a:pt x="0" y="202691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732" y="5043424"/>
              <a:ext cx="414401" cy="3073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760964" y="3006851"/>
              <a:ext cx="276225" cy="305435"/>
            </a:xfrm>
            <a:custGeom>
              <a:avLst/>
              <a:gdLst/>
              <a:ahLst/>
              <a:cxnLst/>
              <a:rect l="l" t="t" r="r" b="b"/>
              <a:pathLst>
                <a:path w="276225" h="305435">
                  <a:moveTo>
                    <a:pt x="0" y="179832"/>
                  </a:moveTo>
                  <a:lnTo>
                    <a:pt x="0" y="304673"/>
                  </a:lnTo>
                </a:path>
                <a:path w="276225" h="305435">
                  <a:moveTo>
                    <a:pt x="92963" y="74675"/>
                  </a:moveTo>
                  <a:lnTo>
                    <a:pt x="92963" y="304292"/>
                  </a:lnTo>
                </a:path>
                <a:path w="276225" h="305435">
                  <a:moveTo>
                    <a:pt x="184403" y="118872"/>
                  </a:moveTo>
                  <a:lnTo>
                    <a:pt x="184403" y="305435"/>
                  </a:lnTo>
                </a:path>
                <a:path w="276225" h="305435">
                  <a:moveTo>
                    <a:pt x="275843" y="0"/>
                  </a:moveTo>
                  <a:lnTo>
                    <a:pt x="275843" y="30429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651235" y="2933700"/>
              <a:ext cx="497205" cy="311150"/>
            </a:xfrm>
            <a:custGeom>
              <a:avLst/>
              <a:gdLst/>
              <a:ahLst/>
              <a:cxnLst/>
              <a:rect l="l" t="t" r="r" b="b"/>
              <a:pathLst>
                <a:path w="497204" h="311150">
                  <a:moveTo>
                    <a:pt x="61975" y="310895"/>
                  </a:moveTo>
                  <a:lnTo>
                    <a:pt x="53848" y="310895"/>
                  </a:lnTo>
                  <a:lnTo>
                    <a:pt x="32896" y="306660"/>
                  </a:lnTo>
                  <a:lnTo>
                    <a:pt x="15779" y="295115"/>
                  </a:lnTo>
                  <a:lnTo>
                    <a:pt x="4234" y="277998"/>
                  </a:lnTo>
                  <a:lnTo>
                    <a:pt x="0" y="257047"/>
                  </a:lnTo>
                  <a:lnTo>
                    <a:pt x="0" y="53847"/>
                  </a:lnTo>
                  <a:lnTo>
                    <a:pt x="4234" y="32896"/>
                  </a:lnTo>
                  <a:lnTo>
                    <a:pt x="15779" y="15779"/>
                  </a:lnTo>
                  <a:lnTo>
                    <a:pt x="32896" y="4234"/>
                  </a:lnTo>
                  <a:lnTo>
                    <a:pt x="53848" y="0"/>
                  </a:lnTo>
                  <a:lnTo>
                    <a:pt x="442975" y="0"/>
                  </a:lnTo>
                  <a:lnTo>
                    <a:pt x="463927" y="4234"/>
                  </a:lnTo>
                  <a:lnTo>
                    <a:pt x="481044" y="15779"/>
                  </a:lnTo>
                  <a:lnTo>
                    <a:pt x="492589" y="32896"/>
                  </a:lnTo>
                  <a:lnTo>
                    <a:pt x="496824" y="53847"/>
                  </a:lnTo>
                  <a:lnTo>
                    <a:pt x="496824" y="257047"/>
                  </a:lnTo>
                  <a:lnTo>
                    <a:pt x="492589" y="277998"/>
                  </a:lnTo>
                  <a:lnTo>
                    <a:pt x="481044" y="295115"/>
                  </a:lnTo>
                  <a:lnTo>
                    <a:pt x="463927" y="306660"/>
                  </a:lnTo>
                  <a:lnTo>
                    <a:pt x="442975" y="310895"/>
                  </a:lnTo>
                  <a:lnTo>
                    <a:pt x="434848" y="310895"/>
                  </a:lnTo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534906" y="1896617"/>
              <a:ext cx="212090" cy="3901440"/>
            </a:xfrm>
            <a:custGeom>
              <a:avLst/>
              <a:gdLst/>
              <a:ahLst/>
              <a:cxnLst/>
              <a:rect l="l" t="t" r="r" b="b"/>
              <a:pathLst>
                <a:path w="212090" h="3901440">
                  <a:moveTo>
                    <a:pt x="6858" y="0"/>
                  </a:moveTo>
                  <a:lnTo>
                    <a:pt x="211836" y="0"/>
                  </a:lnTo>
                  <a:lnTo>
                    <a:pt x="211836" y="3901439"/>
                  </a:lnTo>
                  <a:lnTo>
                    <a:pt x="0" y="3901439"/>
                  </a:lnTo>
                </a:path>
              </a:pathLst>
            </a:custGeom>
            <a:ln w="10668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46742" y="3804666"/>
              <a:ext cx="256540" cy="76200"/>
            </a:xfrm>
            <a:custGeom>
              <a:avLst/>
              <a:gdLst/>
              <a:ahLst/>
              <a:cxnLst/>
              <a:rect l="l" t="t" r="r" b="b"/>
              <a:pathLst>
                <a:path w="256540" h="76200">
                  <a:moveTo>
                    <a:pt x="381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38100" y="44449"/>
                  </a:lnTo>
                  <a:lnTo>
                    <a:pt x="38100" y="31749"/>
                  </a:lnTo>
                  <a:close/>
                </a:path>
                <a:path w="256540" h="76200">
                  <a:moveTo>
                    <a:pt x="88900" y="31749"/>
                  </a:moveTo>
                  <a:lnTo>
                    <a:pt x="50800" y="31749"/>
                  </a:lnTo>
                  <a:lnTo>
                    <a:pt x="50800" y="44449"/>
                  </a:lnTo>
                  <a:lnTo>
                    <a:pt x="88900" y="44449"/>
                  </a:lnTo>
                  <a:lnTo>
                    <a:pt x="88900" y="31749"/>
                  </a:lnTo>
                  <a:close/>
                </a:path>
                <a:path w="256540" h="76200">
                  <a:moveTo>
                    <a:pt x="139700" y="31749"/>
                  </a:moveTo>
                  <a:lnTo>
                    <a:pt x="101600" y="31749"/>
                  </a:lnTo>
                  <a:lnTo>
                    <a:pt x="1016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256540" h="76200">
                  <a:moveTo>
                    <a:pt x="179831" y="0"/>
                  </a:moveTo>
                  <a:lnTo>
                    <a:pt x="179831" y="76199"/>
                  </a:lnTo>
                  <a:lnTo>
                    <a:pt x="243331" y="44449"/>
                  </a:lnTo>
                  <a:lnTo>
                    <a:pt x="190500" y="44449"/>
                  </a:lnTo>
                  <a:lnTo>
                    <a:pt x="190500" y="31749"/>
                  </a:lnTo>
                  <a:lnTo>
                    <a:pt x="243331" y="31749"/>
                  </a:lnTo>
                  <a:lnTo>
                    <a:pt x="179831" y="0"/>
                  </a:lnTo>
                  <a:close/>
                </a:path>
                <a:path w="256540" h="76200">
                  <a:moveTo>
                    <a:pt x="179831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179831" y="44449"/>
                  </a:lnTo>
                  <a:lnTo>
                    <a:pt x="179831" y="31749"/>
                  </a:lnTo>
                  <a:close/>
                </a:path>
                <a:path w="256540" h="76200">
                  <a:moveTo>
                    <a:pt x="243331" y="31749"/>
                  </a:moveTo>
                  <a:lnTo>
                    <a:pt x="190500" y="31749"/>
                  </a:lnTo>
                  <a:lnTo>
                    <a:pt x="190500" y="44449"/>
                  </a:lnTo>
                  <a:lnTo>
                    <a:pt x="243331" y="44449"/>
                  </a:lnTo>
                  <a:lnTo>
                    <a:pt x="256031" y="38099"/>
                  </a:lnTo>
                  <a:lnTo>
                    <a:pt x="243331" y="31749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9018" y="1771649"/>
              <a:ext cx="213360" cy="3949065"/>
            </a:xfrm>
            <a:custGeom>
              <a:avLst/>
              <a:gdLst/>
              <a:ahLst/>
              <a:cxnLst/>
              <a:rect l="l" t="t" r="r" b="b"/>
              <a:pathLst>
                <a:path w="213360" h="3949065">
                  <a:moveTo>
                    <a:pt x="6857" y="0"/>
                  </a:moveTo>
                  <a:lnTo>
                    <a:pt x="213359" y="0"/>
                  </a:lnTo>
                  <a:lnTo>
                    <a:pt x="213359" y="3948683"/>
                  </a:lnTo>
                  <a:lnTo>
                    <a:pt x="0" y="3948683"/>
                  </a:lnTo>
                </a:path>
              </a:pathLst>
            </a:custGeom>
            <a:ln w="10668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62378" y="3702557"/>
              <a:ext cx="254635" cy="76200"/>
            </a:xfrm>
            <a:custGeom>
              <a:avLst/>
              <a:gdLst/>
              <a:ahLst/>
              <a:cxnLst/>
              <a:rect l="l" t="t" r="r" b="b"/>
              <a:pathLst>
                <a:path w="254635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254635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254635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54635" h="76200">
                  <a:moveTo>
                    <a:pt x="178308" y="0"/>
                  </a:moveTo>
                  <a:lnTo>
                    <a:pt x="178308" y="76200"/>
                  </a:lnTo>
                  <a:lnTo>
                    <a:pt x="241808" y="44450"/>
                  </a:lnTo>
                  <a:lnTo>
                    <a:pt x="190500" y="44450"/>
                  </a:lnTo>
                  <a:lnTo>
                    <a:pt x="190500" y="31750"/>
                  </a:lnTo>
                  <a:lnTo>
                    <a:pt x="241808" y="31750"/>
                  </a:lnTo>
                  <a:lnTo>
                    <a:pt x="178308" y="0"/>
                  </a:lnTo>
                  <a:close/>
                </a:path>
                <a:path w="254635" h="76200">
                  <a:moveTo>
                    <a:pt x="178308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78308" y="44450"/>
                  </a:lnTo>
                  <a:lnTo>
                    <a:pt x="178308" y="31750"/>
                  </a:lnTo>
                  <a:close/>
                </a:path>
                <a:path w="254635" h="76200">
                  <a:moveTo>
                    <a:pt x="241808" y="31750"/>
                  </a:moveTo>
                  <a:lnTo>
                    <a:pt x="190500" y="31750"/>
                  </a:lnTo>
                  <a:lnTo>
                    <a:pt x="190500" y="44450"/>
                  </a:lnTo>
                  <a:lnTo>
                    <a:pt x="241808" y="44450"/>
                  </a:lnTo>
                  <a:lnTo>
                    <a:pt x="254508" y="38100"/>
                  </a:lnTo>
                  <a:lnTo>
                    <a:pt x="241808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379202" y="5701385"/>
            <a:ext cx="1003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635742" y="5198109"/>
            <a:ext cx="488315" cy="480695"/>
            <a:chOff x="10635742" y="5198109"/>
            <a:chExt cx="488315" cy="480695"/>
          </a:xfrm>
        </p:grpSpPr>
        <p:sp>
          <p:nvSpPr>
            <p:cNvPr id="37" name="object 37"/>
            <p:cNvSpPr/>
            <p:nvPr/>
          </p:nvSpPr>
          <p:spPr>
            <a:xfrm>
              <a:off x="10642092" y="5204459"/>
              <a:ext cx="367665" cy="332740"/>
            </a:xfrm>
            <a:custGeom>
              <a:avLst/>
              <a:gdLst/>
              <a:ahLst/>
              <a:cxnLst/>
              <a:rect l="l" t="t" r="r" b="b"/>
              <a:pathLst>
                <a:path w="367665" h="332739">
                  <a:moveTo>
                    <a:pt x="183641" y="0"/>
                  </a:moveTo>
                  <a:lnTo>
                    <a:pt x="367283" y="132841"/>
                  </a:lnTo>
                  <a:lnTo>
                    <a:pt x="335914" y="132841"/>
                  </a:lnTo>
                  <a:lnTo>
                    <a:pt x="335914" y="332231"/>
                  </a:lnTo>
                  <a:lnTo>
                    <a:pt x="309499" y="332231"/>
                  </a:lnTo>
                  <a:lnTo>
                    <a:pt x="309499" y="143382"/>
                  </a:lnTo>
                  <a:lnTo>
                    <a:pt x="57784" y="143382"/>
                  </a:lnTo>
                  <a:lnTo>
                    <a:pt x="57784" y="332231"/>
                  </a:lnTo>
                  <a:lnTo>
                    <a:pt x="31368" y="332231"/>
                  </a:lnTo>
                  <a:lnTo>
                    <a:pt x="31368" y="132841"/>
                  </a:lnTo>
                  <a:lnTo>
                    <a:pt x="0" y="132841"/>
                  </a:lnTo>
                  <a:lnTo>
                    <a:pt x="183641" y="0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0672" y="5362955"/>
              <a:ext cx="413003" cy="30937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898124" y="5426201"/>
              <a:ext cx="219710" cy="246379"/>
            </a:xfrm>
            <a:custGeom>
              <a:avLst/>
              <a:gdLst/>
              <a:ahLst/>
              <a:cxnLst/>
              <a:rect l="l" t="t" r="r" b="b"/>
              <a:pathLst>
                <a:path w="219709" h="246379">
                  <a:moveTo>
                    <a:pt x="219455" y="0"/>
                  </a:moveTo>
                  <a:lnTo>
                    <a:pt x="219455" y="202755"/>
                  </a:lnTo>
                  <a:lnTo>
                    <a:pt x="210829" y="219636"/>
                  </a:lnTo>
                  <a:lnTo>
                    <a:pt x="187309" y="233422"/>
                  </a:lnTo>
                  <a:lnTo>
                    <a:pt x="152429" y="242717"/>
                  </a:lnTo>
                  <a:lnTo>
                    <a:pt x="109727" y="246125"/>
                  </a:lnTo>
                  <a:lnTo>
                    <a:pt x="67026" y="242717"/>
                  </a:lnTo>
                  <a:lnTo>
                    <a:pt x="32146" y="233422"/>
                  </a:lnTo>
                  <a:lnTo>
                    <a:pt x="8626" y="219636"/>
                  </a:lnTo>
                  <a:lnTo>
                    <a:pt x="0" y="20275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740151" y="1356360"/>
            <a:ext cx="6559550" cy="4559935"/>
          </a:xfrm>
          <a:prstGeom prst="rect">
            <a:avLst/>
          </a:prstGeom>
          <a:ln w="12192">
            <a:solidFill>
              <a:srgbClr val="0078D7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285"/>
              </a:spcBef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60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6240" y="1197863"/>
            <a:ext cx="11409045" cy="4950460"/>
          </a:xfrm>
          <a:custGeom>
            <a:avLst/>
            <a:gdLst/>
            <a:ahLst/>
            <a:cxnLst/>
            <a:rect l="l" t="t" r="r" b="b"/>
            <a:pathLst>
              <a:path w="11409045" h="4950460">
                <a:moveTo>
                  <a:pt x="0" y="4949951"/>
                </a:moveTo>
                <a:lnTo>
                  <a:pt x="11408664" y="4949951"/>
                </a:lnTo>
                <a:lnTo>
                  <a:pt x="11408664" y="0"/>
                </a:lnTo>
                <a:lnTo>
                  <a:pt x="0" y="0"/>
                </a:lnTo>
                <a:lnTo>
                  <a:pt x="0" y="4949951"/>
                </a:lnTo>
                <a:close/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51154" y="6315862"/>
            <a:ext cx="1959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Enhance</a:t>
            </a:r>
            <a:r>
              <a:rPr sz="16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Productivity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71800" y="3167252"/>
            <a:ext cx="3010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Deploy</a:t>
            </a:r>
            <a:r>
              <a:rPr sz="14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Production</a:t>
            </a:r>
            <a:r>
              <a:rPr sz="14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Jobs</a:t>
            </a:r>
            <a:r>
              <a:rPr sz="14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Workflows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07079" y="5523991"/>
            <a:ext cx="5434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553845" algn="l"/>
                <a:tab pos="3297554" algn="l"/>
                <a:tab pos="4888230" algn="l"/>
              </a:tabLst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r>
              <a:rPr sz="1000" spc="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I/O	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APACHE</a:t>
            </a:r>
            <a:r>
              <a:rPr sz="1000" spc="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	SERVERLESS	</a:t>
            </a:r>
            <a:r>
              <a:rPr sz="1500" spc="-7" baseline="2777" dirty="0">
                <a:solidFill>
                  <a:srgbClr val="505050"/>
                </a:solidFill>
                <a:latin typeface="Segoe UI Semibold"/>
                <a:cs typeface="Segoe UI Semibold"/>
              </a:rPr>
              <a:t>Rest</a:t>
            </a:r>
            <a:r>
              <a:rPr sz="1500" spc="-89" baseline="2777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500" spc="-7" baseline="2777" dirty="0">
                <a:solidFill>
                  <a:srgbClr val="505050"/>
                </a:solidFill>
                <a:latin typeface="Segoe UI Semibold"/>
                <a:cs typeface="Segoe UI Semibold"/>
              </a:rPr>
              <a:t>APIs</a:t>
            </a:r>
            <a:endParaRPr sz="1500" baseline="2777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568953" y="2221738"/>
            <a:ext cx="4970780" cy="549275"/>
            <a:chOff x="3568953" y="2221738"/>
            <a:chExt cx="4970780" cy="549275"/>
          </a:xfrm>
        </p:grpSpPr>
        <p:sp>
          <p:nvSpPr>
            <p:cNvPr id="46" name="object 46"/>
            <p:cNvSpPr/>
            <p:nvPr/>
          </p:nvSpPr>
          <p:spPr>
            <a:xfrm>
              <a:off x="3730751" y="2228088"/>
              <a:ext cx="304165" cy="326390"/>
            </a:xfrm>
            <a:custGeom>
              <a:avLst/>
              <a:gdLst/>
              <a:ahLst/>
              <a:cxnLst/>
              <a:rect l="l" t="t" r="r" b="b"/>
              <a:pathLst>
                <a:path w="304164" h="326389">
                  <a:moveTo>
                    <a:pt x="222503" y="271398"/>
                  </a:moveTo>
                  <a:lnTo>
                    <a:pt x="213173" y="278921"/>
                  </a:lnTo>
                  <a:lnTo>
                    <a:pt x="202247" y="285003"/>
                  </a:lnTo>
                  <a:lnTo>
                    <a:pt x="190750" y="289775"/>
                  </a:lnTo>
                  <a:lnTo>
                    <a:pt x="179705" y="293369"/>
                  </a:lnTo>
                  <a:lnTo>
                    <a:pt x="179705" y="293881"/>
                  </a:lnTo>
                  <a:lnTo>
                    <a:pt x="179705" y="297465"/>
                  </a:lnTo>
                  <a:lnTo>
                    <a:pt x="179705" y="307192"/>
                  </a:lnTo>
                  <a:lnTo>
                    <a:pt x="179705" y="326135"/>
                  </a:lnTo>
                  <a:lnTo>
                    <a:pt x="178774" y="326135"/>
                  </a:lnTo>
                  <a:lnTo>
                    <a:pt x="172259" y="326135"/>
                  </a:lnTo>
                  <a:lnTo>
                    <a:pt x="154576" y="326135"/>
                  </a:lnTo>
                  <a:lnTo>
                    <a:pt x="120142" y="326135"/>
                  </a:lnTo>
                  <a:lnTo>
                    <a:pt x="120142" y="325560"/>
                  </a:lnTo>
                  <a:lnTo>
                    <a:pt x="120142" y="321531"/>
                  </a:lnTo>
                  <a:lnTo>
                    <a:pt x="120142" y="310597"/>
                  </a:lnTo>
                  <a:lnTo>
                    <a:pt x="120142" y="289305"/>
                  </a:lnTo>
                  <a:lnTo>
                    <a:pt x="102290" y="284553"/>
                  </a:lnTo>
                  <a:lnTo>
                    <a:pt x="85820" y="276526"/>
                  </a:lnTo>
                  <a:lnTo>
                    <a:pt x="70635" y="265713"/>
                  </a:lnTo>
                  <a:lnTo>
                    <a:pt x="56642" y="252602"/>
                  </a:lnTo>
                  <a:lnTo>
                    <a:pt x="56191" y="252834"/>
                  </a:lnTo>
                  <a:lnTo>
                    <a:pt x="53038" y="254459"/>
                  </a:lnTo>
                  <a:lnTo>
                    <a:pt x="44479" y="258871"/>
                  </a:lnTo>
                  <a:lnTo>
                    <a:pt x="27812" y="267461"/>
                  </a:lnTo>
                  <a:lnTo>
                    <a:pt x="27378" y="266606"/>
                  </a:lnTo>
                  <a:lnTo>
                    <a:pt x="24336" y="260619"/>
                  </a:lnTo>
                  <a:lnTo>
                    <a:pt x="16079" y="244369"/>
                  </a:lnTo>
                  <a:lnTo>
                    <a:pt x="0" y="212724"/>
                  </a:lnTo>
                  <a:lnTo>
                    <a:pt x="434" y="212492"/>
                  </a:lnTo>
                  <a:lnTo>
                    <a:pt x="3476" y="210867"/>
                  </a:lnTo>
                  <a:lnTo>
                    <a:pt x="11733" y="206455"/>
                  </a:lnTo>
                  <a:lnTo>
                    <a:pt x="27812" y="197865"/>
                  </a:lnTo>
                  <a:lnTo>
                    <a:pt x="25489" y="189610"/>
                  </a:lnTo>
                  <a:lnTo>
                    <a:pt x="23225" y="180974"/>
                  </a:lnTo>
                  <a:lnTo>
                    <a:pt x="21508" y="171576"/>
                  </a:lnTo>
                  <a:lnTo>
                    <a:pt x="20827" y="161035"/>
                  </a:lnTo>
                  <a:lnTo>
                    <a:pt x="21508" y="152228"/>
                  </a:lnTo>
                  <a:lnTo>
                    <a:pt x="23225" y="142684"/>
                  </a:lnTo>
                  <a:lnTo>
                    <a:pt x="25489" y="133139"/>
                  </a:lnTo>
                  <a:lnTo>
                    <a:pt x="27812" y="124332"/>
                  </a:lnTo>
                  <a:lnTo>
                    <a:pt x="27378" y="124114"/>
                  </a:lnTo>
                  <a:lnTo>
                    <a:pt x="24336" y="122586"/>
                  </a:lnTo>
                  <a:lnTo>
                    <a:pt x="16079" y="118438"/>
                  </a:lnTo>
                  <a:lnTo>
                    <a:pt x="0" y="110362"/>
                  </a:lnTo>
                  <a:lnTo>
                    <a:pt x="434" y="109493"/>
                  </a:lnTo>
                  <a:lnTo>
                    <a:pt x="3476" y="103409"/>
                  </a:lnTo>
                  <a:lnTo>
                    <a:pt x="11733" y="86895"/>
                  </a:lnTo>
                  <a:lnTo>
                    <a:pt x="27812" y="54736"/>
                  </a:lnTo>
                  <a:lnTo>
                    <a:pt x="28263" y="54968"/>
                  </a:lnTo>
                  <a:lnTo>
                    <a:pt x="31416" y="56593"/>
                  </a:lnTo>
                  <a:lnTo>
                    <a:pt x="39975" y="61005"/>
                  </a:lnTo>
                  <a:lnTo>
                    <a:pt x="56642" y="69595"/>
                  </a:lnTo>
                  <a:lnTo>
                    <a:pt x="70635" y="56857"/>
                  </a:lnTo>
                  <a:lnTo>
                    <a:pt x="85820" y="45989"/>
                  </a:lnTo>
                  <a:lnTo>
                    <a:pt x="102290" y="37716"/>
                  </a:lnTo>
                  <a:lnTo>
                    <a:pt x="120142" y="32765"/>
                  </a:lnTo>
                  <a:lnTo>
                    <a:pt x="120142" y="32253"/>
                  </a:lnTo>
                  <a:lnTo>
                    <a:pt x="120142" y="28669"/>
                  </a:lnTo>
                  <a:lnTo>
                    <a:pt x="120142" y="18942"/>
                  </a:lnTo>
                  <a:lnTo>
                    <a:pt x="120142" y="0"/>
                  </a:lnTo>
                  <a:lnTo>
                    <a:pt x="121072" y="0"/>
                  </a:lnTo>
                  <a:lnTo>
                    <a:pt x="127587" y="0"/>
                  </a:lnTo>
                  <a:lnTo>
                    <a:pt x="145270" y="0"/>
                  </a:lnTo>
                  <a:lnTo>
                    <a:pt x="179705" y="0"/>
                  </a:lnTo>
                  <a:lnTo>
                    <a:pt x="179705" y="465"/>
                  </a:lnTo>
                  <a:lnTo>
                    <a:pt x="179705" y="3730"/>
                  </a:lnTo>
                  <a:lnTo>
                    <a:pt x="179705" y="12590"/>
                  </a:lnTo>
                  <a:lnTo>
                    <a:pt x="179705" y="29844"/>
                  </a:lnTo>
                  <a:lnTo>
                    <a:pt x="198245" y="36484"/>
                  </a:lnTo>
                  <a:lnTo>
                    <a:pt x="216106" y="45624"/>
                  </a:lnTo>
                  <a:lnTo>
                    <a:pt x="232658" y="56812"/>
                  </a:lnTo>
                  <a:lnTo>
                    <a:pt x="247269" y="69595"/>
                  </a:lnTo>
                  <a:lnTo>
                    <a:pt x="247657" y="69363"/>
                  </a:lnTo>
                  <a:lnTo>
                    <a:pt x="250380" y="67738"/>
                  </a:lnTo>
                  <a:lnTo>
                    <a:pt x="257770" y="63326"/>
                  </a:lnTo>
                  <a:lnTo>
                    <a:pt x="272161" y="54736"/>
                  </a:lnTo>
                  <a:lnTo>
                    <a:pt x="272657" y="55605"/>
                  </a:lnTo>
                  <a:lnTo>
                    <a:pt x="276129" y="61689"/>
                  </a:lnTo>
                  <a:lnTo>
                    <a:pt x="285555" y="78203"/>
                  </a:lnTo>
                  <a:lnTo>
                    <a:pt x="303911" y="110362"/>
                  </a:lnTo>
                  <a:lnTo>
                    <a:pt x="303460" y="110580"/>
                  </a:lnTo>
                  <a:lnTo>
                    <a:pt x="300307" y="112108"/>
                  </a:lnTo>
                  <a:lnTo>
                    <a:pt x="291748" y="116256"/>
                  </a:lnTo>
                  <a:lnTo>
                    <a:pt x="275082" y="124332"/>
                  </a:lnTo>
                  <a:lnTo>
                    <a:pt x="277516" y="132996"/>
                  </a:lnTo>
                  <a:lnTo>
                    <a:pt x="279034" y="142303"/>
                  </a:lnTo>
                  <a:lnTo>
                    <a:pt x="279814" y="151800"/>
                  </a:lnTo>
                  <a:lnTo>
                    <a:pt x="280035" y="161035"/>
                  </a:lnTo>
                  <a:lnTo>
                    <a:pt x="279989" y="166637"/>
                  </a:lnTo>
                  <a:lnTo>
                    <a:pt x="279669" y="172894"/>
                  </a:lnTo>
                  <a:lnTo>
                    <a:pt x="278802" y="179698"/>
                  </a:lnTo>
                  <a:lnTo>
                    <a:pt x="277113" y="186943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9204" y="2310511"/>
              <a:ext cx="287176" cy="2278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575303" y="2250948"/>
              <a:ext cx="338455" cy="378460"/>
            </a:xfrm>
            <a:custGeom>
              <a:avLst/>
              <a:gdLst/>
              <a:ahLst/>
              <a:cxnLst/>
              <a:rect l="l" t="t" r="r" b="b"/>
              <a:pathLst>
                <a:path w="338454" h="378460">
                  <a:moveTo>
                    <a:pt x="169163" y="208914"/>
                  </a:moveTo>
                  <a:lnTo>
                    <a:pt x="124177" y="214945"/>
                  </a:lnTo>
                  <a:lnTo>
                    <a:pt x="83763" y="231967"/>
                  </a:lnTo>
                  <a:lnTo>
                    <a:pt x="49530" y="258381"/>
                  </a:lnTo>
                  <a:lnTo>
                    <a:pt x="23085" y="292584"/>
                  </a:lnTo>
                  <a:lnTo>
                    <a:pt x="6039" y="332975"/>
                  </a:lnTo>
                  <a:lnTo>
                    <a:pt x="0" y="377951"/>
                  </a:lnTo>
                  <a:lnTo>
                    <a:pt x="338328" y="377951"/>
                  </a:lnTo>
                  <a:lnTo>
                    <a:pt x="332288" y="332975"/>
                  </a:lnTo>
                  <a:lnTo>
                    <a:pt x="315242" y="292584"/>
                  </a:lnTo>
                  <a:lnTo>
                    <a:pt x="288798" y="258381"/>
                  </a:lnTo>
                  <a:lnTo>
                    <a:pt x="254564" y="231967"/>
                  </a:lnTo>
                  <a:lnTo>
                    <a:pt x="214150" y="214945"/>
                  </a:lnTo>
                  <a:lnTo>
                    <a:pt x="169163" y="208914"/>
                  </a:lnTo>
                  <a:close/>
                </a:path>
                <a:path w="338454" h="378460">
                  <a:moveTo>
                    <a:pt x="170561" y="0"/>
                  </a:moveTo>
                  <a:lnTo>
                    <a:pt x="129851" y="8203"/>
                  </a:lnTo>
                  <a:lnTo>
                    <a:pt x="96631" y="30575"/>
                  </a:lnTo>
                  <a:lnTo>
                    <a:pt x="74245" y="63757"/>
                  </a:lnTo>
                  <a:lnTo>
                    <a:pt x="66040" y="104393"/>
                  </a:lnTo>
                  <a:lnTo>
                    <a:pt x="74245" y="145103"/>
                  </a:lnTo>
                  <a:lnTo>
                    <a:pt x="96631" y="178323"/>
                  </a:lnTo>
                  <a:lnTo>
                    <a:pt x="129851" y="200709"/>
                  </a:lnTo>
                  <a:lnTo>
                    <a:pt x="170561" y="208914"/>
                  </a:lnTo>
                  <a:lnTo>
                    <a:pt x="211488" y="200709"/>
                  </a:lnTo>
                  <a:lnTo>
                    <a:pt x="245189" y="178323"/>
                  </a:lnTo>
                  <a:lnTo>
                    <a:pt x="268055" y="145103"/>
                  </a:lnTo>
                  <a:lnTo>
                    <a:pt x="276479" y="104393"/>
                  </a:lnTo>
                  <a:lnTo>
                    <a:pt x="268055" y="63757"/>
                  </a:lnTo>
                  <a:lnTo>
                    <a:pt x="245189" y="30575"/>
                  </a:lnTo>
                  <a:lnTo>
                    <a:pt x="211488" y="8203"/>
                  </a:lnTo>
                  <a:lnTo>
                    <a:pt x="170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5247" y="2244852"/>
              <a:ext cx="222631" cy="22110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75303" y="2285999"/>
              <a:ext cx="2625725" cy="342900"/>
            </a:xfrm>
            <a:custGeom>
              <a:avLst/>
              <a:gdLst/>
              <a:ahLst/>
              <a:cxnLst/>
              <a:rect l="l" t="t" r="r" b="b"/>
              <a:pathLst>
                <a:path w="2625725" h="342900">
                  <a:moveTo>
                    <a:pt x="338328" y="342900"/>
                  </a:moveTo>
                  <a:lnTo>
                    <a:pt x="332288" y="297923"/>
                  </a:lnTo>
                  <a:lnTo>
                    <a:pt x="315242" y="257532"/>
                  </a:lnTo>
                  <a:lnTo>
                    <a:pt x="288798" y="223329"/>
                  </a:lnTo>
                  <a:lnTo>
                    <a:pt x="254564" y="196915"/>
                  </a:lnTo>
                  <a:lnTo>
                    <a:pt x="214150" y="179893"/>
                  </a:lnTo>
                  <a:lnTo>
                    <a:pt x="169163" y="173862"/>
                  </a:lnTo>
                  <a:lnTo>
                    <a:pt x="124177" y="179893"/>
                  </a:lnTo>
                  <a:lnTo>
                    <a:pt x="83763" y="196915"/>
                  </a:lnTo>
                  <a:lnTo>
                    <a:pt x="49530" y="223329"/>
                  </a:lnTo>
                  <a:lnTo>
                    <a:pt x="23085" y="257532"/>
                  </a:lnTo>
                  <a:lnTo>
                    <a:pt x="6039" y="297923"/>
                  </a:lnTo>
                  <a:lnTo>
                    <a:pt x="0" y="342900"/>
                  </a:lnTo>
                </a:path>
                <a:path w="2625725" h="342900">
                  <a:moveTo>
                    <a:pt x="2431288" y="130301"/>
                  </a:moveTo>
                  <a:lnTo>
                    <a:pt x="2389217" y="209817"/>
                  </a:lnTo>
                  <a:lnTo>
                    <a:pt x="2367613" y="250650"/>
                  </a:lnTo>
                  <a:lnTo>
                    <a:pt x="2359654" y="265693"/>
                  </a:lnTo>
                  <a:lnTo>
                    <a:pt x="2358517" y="267842"/>
                  </a:lnTo>
                  <a:lnTo>
                    <a:pt x="2353310" y="284922"/>
                  </a:lnTo>
                  <a:lnTo>
                    <a:pt x="2358009" y="301323"/>
                  </a:lnTo>
                  <a:lnTo>
                    <a:pt x="2370232" y="313652"/>
                  </a:lnTo>
                  <a:lnTo>
                    <a:pt x="2387600" y="318515"/>
                  </a:lnTo>
                  <a:lnTo>
                    <a:pt x="2505368" y="318515"/>
                  </a:lnTo>
                  <a:lnTo>
                    <a:pt x="2565844" y="318515"/>
                  </a:lnTo>
                  <a:lnTo>
                    <a:pt x="2588125" y="318515"/>
                  </a:lnTo>
                  <a:lnTo>
                    <a:pt x="2591308" y="318515"/>
                  </a:lnTo>
                  <a:lnTo>
                    <a:pt x="2608675" y="313652"/>
                  </a:lnTo>
                  <a:lnTo>
                    <a:pt x="2620899" y="301323"/>
                  </a:lnTo>
                  <a:lnTo>
                    <a:pt x="2625598" y="284922"/>
                  </a:lnTo>
                  <a:lnTo>
                    <a:pt x="2620391" y="267842"/>
                  </a:lnTo>
                  <a:lnTo>
                    <a:pt x="2578320" y="188327"/>
                  </a:lnTo>
                  <a:lnTo>
                    <a:pt x="2556716" y="147494"/>
                  </a:lnTo>
                  <a:lnTo>
                    <a:pt x="2548757" y="132451"/>
                  </a:lnTo>
                  <a:lnTo>
                    <a:pt x="2547620" y="130301"/>
                  </a:lnTo>
                  <a:lnTo>
                    <a:pt x="2547620" y="54971"/>
                  </a:lnTo>
                  <a:lnTo>
                    <a:pt x="2547620" y="16287"/>
                  </a:lnTo>
                  <a:lnTo>
                    <a:pt x="2547620" y="2035"/>
                  </a:lnTo>
                  <a:lnTo>
                    <a:pt x="2547620" y="0"/>
                  </a:lnTo>
                  <a:lnTo>
                    <a:pt x="2480365" y="0"/>
                  </a:lnTo>
                  <a:lnTo>
                    <a:pt x="2445829" y="0"/>
                  </a:lnTo>
                  <a:lnTo>
                    <a:pt x="2433105" y="0"/>
                  </a:lnTo>
                  <a:lnTo>
                    <a:pt x="2431288" y="0"/>
                  </a:lnTo>
                  <a:lnTo>
                    <a:pt x="2431288" y="130301"/>
                  </a:lnTo>
                  <a:close/>
                </a:path>
                <a:path w="2625725" h="342900">
                  <a:moveTo>
                    <a:pt x="2372868" y="231648"/>
                  </a:moveTo>
                  <a:lnTo>
                    <a:pt x="2607564" y="231648"/>
                  </a:lnTo>
                </a:path>
                <a:path w="2625725" h="342900">
                  <a:moveTo>
                    <a:pt x="2505456" y="57912"/>
                  </a:moveTo>
                  <a:lnTo>
                    <a:pt x="2546604" y="57912"/>
                  </a:lnTo>
                </a:path>
                <a:path w="2625725" h="342900">
                  <a:moveTo>
                    <a:pt x="2505456" y="114300"/>
                  </a:moveTo>
                  <a:lnTo>
                    <a:pt x="2546604" y="114300"/>
                  </a:lnTo>
                </a:path>
                <a:path w="2625725" h="342900">
                  <a:moveTo>
                    <a:pt x="2505456" y="175260"/>
                  </a:moveTo>
                  <a:lnTo>
                    <a:pt x="2578608" y="175260"/>
                  </a:lnTo>
                </a:path>
                <a:path w="2625725" h="342900">
                  <a:moveTo>
                    <a:pt x="2401824" y="0"/>
                  </a:moveTo>
                  <a:lnTo>
                    <a:pt x="2578608" y="0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07379" y="2284476"/>
              <a:ext cx="325120" cy="361315"/>
            </a:xfrm>
            <a:custGeom>
              <a:avLst/>
              <a:gdLst/>
              <a:ahLst/>
              <a:cxnLst/>
              <a:rect l="l" t="t" r="r" b="b"/>
              <a:pathLst>
                <a:path w="325120" h="361314">
                  <a:moveTo>
                    <a:pt x="162306" y="199644"/>
                  </a:moveTo>
                  <a:lnTo>
                    <a:pt x="119106" y="205410"/>
                  </a:lnTo>
                  <a:lnTo>
                    <a:pt x="80320" y="221685"/>
                  </a:lnTo>
                  <a:lnTo>
                    <a:pt x="47482" y="246935"/>
                  </a:lnTo>
                  <a:lnTo>
                    <a:pt x="22126" y="279625"/>
                  </a:lnTo>
                  <a:lnTo>
                    <a:pt x="5787" y="318221"/>
                  </a:lnTo>
                  <a:lnTo>
                    <a:pt x="0" y="361188"/>
                  </a:lnTo>
                  <a:lnTo>
                    <a:pt x="324612" y="361188"/>
                  </a:lnTo>
                  <a:lnTo>
                    <a:pt x="318824" y="318221"/>
                  </a:lnTo>
                  <a:lnTo>
                    <a:pt x="302485" y="279625"/>
                  </a:lnTo>
                  <a:lnTo>
                    <a:pt x="277129" y="246935"/>
                  </a:lnTo>
                  <a:lnTo>
                    <a:pt x="244291" y="221685"/>
                  </a:lnTo>
                  <a:lnTo>
                    <a:pt x="205505" y="205410"/>
                  </a:lnTo>
                  <a:lnTo>
                    <a:pt x="162306" y="199644"/>
                  </a:lnTo>
                  <a:close/>
                </a:path>
                <a:path w="325120" h="361314">
                  <a:moveTo>
                    <a:pt x="163575" y="0"/>
                  </a:moveTo>
                  <a:lnTo>
                    <a:pt x="124559" y="7846"/>
                  </a:lnTo>
                  <a:lnTo>
                    <a:pt x="92709" y="29241"/>
                  </a:lnTo>
                  <a:lnTo>
                    <a:pt x="71243" y="60971"/>
                  </a:lnTo>
                  <a:lnTo>
                    <a:pt x="63373" y="99822"/>
                  </a:lnTo>
                  <a:lnTo>
                    <a:pt x="71243" y="138672"/>
                  </a:lnTo>
                  <a:lnTo>
                    <a:pt x="92710" y="170402"/>
                  </a:lnTo>
                  <a:lnTo>
                    <a:pt x="124559" y="191797"/>
                  </a:lnTo>
                  <a:lnTo>
                    <a:pt x="163575" y="199644"/>
                  </a:lnTo>
                  <a:lnTo>
                    <a:pt x="202864" y="191797"/>
                  </a:lnTo>
                  <a:lnTo>
                    <a:pt x="235188" y="170402"/>
                  </a:lnTo>
                  <a:lnTo>
                    <a:pt x="257105" y="138672"/>
                  </a:lnTo>
                  <a:lnTo>
                    <a:pt x="265175" y="99822"/>
                  </a:lnTo>
                  <a:lnTo>
                    <a:pt x="257105" y="60971"/>
                  </a:lnTo>
                  <a:lnTo>
                    <a:pt x="235188" y="29241"/>
                  </a:lnTo>
                  <a:lnTo>
                    <a:pt x="202864" y="7846"/>
                  </a:lnTo>
                  <a:lnTo>
                    <a:pt x="163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4656" y="2278380"/>
              <a:ext cx="213995" cy="21183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707379" y="2240279"/>
              <a:ext cx="2825750" cy="405765"/>
            </a:xfrm>
            <a:custGeom>
              <a:avLst/>
              <a:gdLst/>
              <a:ahLst/>
              <a:cxnLst/>
              <a:rect l="l" t="t" r="r" b="b"/>
              <a:pathLst>
                <a:path w="2825750" h="405764">
                  <a:moveTo>
                    <a:pt x="324612" y="405384"/>
                  </a:moveTo>
                  <a:lnTo>
                    <a:pt x="318824" y="362417"/>
                  </a:lnTo>
                  <a:lnTo>
                    <a:pt x="302485" y="323821"/>
                  </a:lnTo>
                  <a:lnTo>
                    <a:pt x="277129" y="291131"/>
                  </a:lnTo>
                  <a:lnTo>
                    <a:pt x="244291" y="265881"/>
                  </a:lnTo>
                  <a:lnTo>
                    <a:pt x="205505" y="249606"/>
                  </a:lnTo>
                  <a:lnTo>
                    <a:pt x="162306" y="243840"/>
                  </a:lnTo>
                  <a:lnTo>
                    <a:pt x="119106" y="249606"/>
                  </a:lnTo>
                  <a:lnTo>
                    <a:pt x="80320" y="265881"/>
                  </a:lnTo>
                  <a:lnTo>
                    <a:pt x="47482" y="291131"/>
                  </a:lnTo>
                  <a:lnTo>
                    <a:pt x="22126" y="323821"/>
                  </a:lnTo>
                  <a:lnTo>
                    <a:pt x="5787" y="362417"/>
                  </a:lnTo>
                  <a:lnTo>
                    <a:pt x="0" y="405384"/>
                  </a:lnTo>
                </a:path>
                <a:path w="2825750" h="405764">
                  <a:moveTo>
                    <a:pt x="2516124" y="0"/>
                  </a:moveTo>
                  <a:lnTo>
                    <a:pt x="2516124" y="303275"/>
                  </a:lnTo>
                  <a:lnTo>
                    <a:pt x="2825496" y="303275"/>
                  </a:lnTo>
                </a:path>
                <a:path w="2825750" h="405764">
                  <a:moveTo>
                    <a:pt x="2564892" y="303275"/>
                  </a:moveTo>
                  <a:lnTo>
                    <a:pt x="2604516" y="303275"/>
                  </a:lnTo>
                  <a:lnTo>
                    <a:pt x="2604516" y="172212"/>
                  </a:lnTo>
                  <a:lnTo>
                    <a:pt x="2564892" y="172212"/>
                  </a:lnTo>
                  <a:lnTo>
                    <a:pt x="2564892" y="303275"/>
                  </a:lnTo>
                  <a:close/>
                </a:path>
                <a:path w="2825750" h="405764">
                  <a:moveTo>
                    <a:pt x="2642616" y="303275"/>
                  </a:moveTo>
                  <a:lnTo>
                    <a:pt x="2682240" y="303275"/>
                  </a:lnTo>
                  <a:lnTo>
                    <a:pt x="2682240" y="57912"/>
                  </a:lnTo>
                  <a:lnTo>
                    <a:pt x="2642616" y="57912"/>
                  </a:lnTo>
                  <a:lnTo>
                    <a:pt x="2642616" y="303275"/>
                  </a:lnTo>
                  <a:close/>
                </a:path>
                <a:path w="2825750" h="405764">
                  <a:moveTo>
                    <a:pt x="2720340" y="303275"/>
                  </a:moveTo>
                  <a:lnTo>
                    <a:pt x="2761488" y="303275"/>
                  </a:lnTo>
                  <a:lnTo>
                    <a:pt x="2761488" y="108203"/>
                  </a:lnTo>
                  <a:lnTo>
                    <a:pt x="2720340" y="108203"/>
                  </a:lnTo>
                  <a:lnTo>
                    <a:pt x="2720340" y="30327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78139" y="2234184"/>
              <a:ext cx="338455" cy="378460"/>
            </a:xfrm>
            <a:custGeom>
              <a:avLst/>
              <a:gdLst/>
              <a:ahLst/>
              <a:cxnLst/>
              <a:rect l="l" t="t" r="r" b="b"/>
              <a:pathLst>
                <a:path w="338454" h="378460">
                  <a:moveTo>
                    <a:pt x="169163" y="208914"/>
                  </a:moveTo>
                  <a:lnTo>
                    <a:pt x="124177" y="214945"/>
                  </a:lnTo>
                  <a:lnTo>
                    <a:pt x="83763" y="231967"/>
                  </a:lnTo>
                  <a:lnTo>
                    <a:pt x="49529" y="258381"/>
                  </a:lnTo>
                  <a:lnTo>
                    <a:pt x="23085" y="292584"/>
                  </a:lnTo>
                  <a:lnTo>
                    <a:pt x="6039" y="332975"/>
                  </a:lnTo>
                  <a:lnTo>
                    <a:pt x="0" y="377951"/>
                  </a:lnTo>
                  <a:lnTo>
                    <a:pt x="338327" y="377951"/>
                  </a:lnTo>
                  <a:lnTo>
                    <a:pt x="332288" y="332975"/>
                  </a:lnTo>
                  <a:lnTo>
                    <a:pt x="315242" y="292584"/>
                  </a:lnTo>
                  <a:lnTo>
                    <a:pt x="288798" y="258381"/>
                  </a:lnTo>
                  <a:lnTo>
                    <a:pt x="254564" y="231967"/>
                  </a:lnTo>
                  <a:lnTo>
                    <a:pt x="214150" y="214945"/>
                  </a:lnTo>
                  <a:lnTo>
                    <a:pt x="169163" y="208914"/>
                  </a:lnTo>
                  <a:close/>
                </a:path>
                <a:path w="338454" h="378460">
                  <a:moveTo>
                    <a:pt x="170560" y="0"/>
                  </a:moveTo>
                  <a:lnTo>
                    <a:pt x="129851" y="8203"/>
                  </a:lnTo>
                  <a:lnTo>
                    <a:pt x="96631" y="30575"/>
                  </a:lnTo>
                  <a:lnTo>
                    <a:pt x="74245" y="63757"/>
                  </a:lnTo>
                  <a:lnTo>
                    <a:pt x="66039" y="104393"/>
                  </a:lnTo>
                  <a:lnTo>
                    <a:pt x="74245" y="145103"/>
                  </a:lnTo>
                  <a:lnTo>
                    <a:pt x="96631" y="178323"/>
                  </a:lnTo>
                  <a:lnTo>
                    <a:pt x="129851" y="200709"/>
                  </a:lnTo>
                  <a:lnTo>
                    <a:pt x="170560" y="208914"/>
                  </a:lnTo>
                  <a:lnTo>
                    <a:pt x="211488" y="200709"/>
                  </a:lnTo>
                  <a:lnTo>
                    <a:pt x="245189" y="178323"/>
                  </a:lnTo>
                  <a:lnTo>
                    <a:pt x="268055" y="145103"/>
                  </a:lnTo>
                  <a:lnTo>
                    <a:pt x="276478" y="104393"/>
                  </a:lnTo>
                  <a:lnTo>
                    <a:pt x="268055" y="63757"/>
                  </a:lnTo>
                  <a:lnTo>
                    <a:pt x="245189" y="30575"/>
                  </a:lnTo>
                  <a:lnTo>
                    <a:pt x="211488" y="8203"/>
                  </a:lnTo>
                  <a:lnTo>
                    <a:pt x="170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8083" y="2228088"/>
              <a:ext cx="222631" cy="22110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978139" y="2443099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327" y="169036"/>
                  </a:moveTo>
                  <a:lnTo>
                    <a:pt x="332288" y="124059"/>
                  </a:lnTo>
                  <a:lnTo>
                    <a:pt x="315242" y="83669"/>
                  </a:lnTo>
                  <a:lnTo>
                    <a:pt x="288798" y="49466"/>
                  </a:lnTo>
                  <a:lnTo>
                    <a:pt x="254564" y="23052"/>
                  </a:lnTo>
                  <a:lnTo>
                    <a:pt x="214150" y="6029"/>
                  </a:lnTo>
                  <a:lnTo>
                    <a:pt x="169163" y="0"/>
                  </a:lnTo>
                  <a:lnTo>
                    <a:pt x="124177" y="6029"/>
                  </a:lnTo>
                  <a:lnTo>
                    <a:pt x="83763" y="23052"/>
                  </a:lnTo>
                  <a:lnTo>
                    <a:pt x="49529" y="49466"/>
                  </a:lnTo>
                  <a:lnTo>
                    <a:pt x="23085" y="83669"/>
                  </a:lnTo>
                  <a:lnTo>
                    <a:pt x="6039" y="124059"/>
                  </a:lnTo>
                  <a:lnTo>
                    <a:pt x="0" y="169036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415028" y="2683763"/>
              <a:ext cx="3075940" cy="86995"/>
            </a:xfrm>
            <a:custGeom>
              <a:avLst/>
              <a:gdLst/>
              <a:ahLst/>
              <a:cxnLst/>
              <a:rect l="l" t="t" r="r" b="b"/>
              <a:pathLst>
                <a:path w="3075940" h="86994">
                  <a:moveTo>
                    <a:pt x="891794" y="38100"/>
                  </a:moveTo>
                  <a:lnTo>
                    <a:pt x="879094" y="31750"/>
                  </a:lnTo>
                  <a:lnTo>
                    <a:pt x="815594" y="0"/>
                  </a:lnTo>
                  <a:lnTo>
                    <a:pt x="815594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815594" y="44450"/>
                  </a:lnTo>
                  <a:lnTo>
                    <a:pt x="815594" y="76200"/>
                  </a:lnTo>
                  <a:lnTo>
                    <a:pt x="879094" y="44450"/>
                  </a:lnTo>
                  <a:lnTo>
                    <a:pt x="891794" y="38100"/>
                  </a:lnTo>
                  <a:close/>
                </a:path>
                <a:path w="3075940" h="86994">
                  <a:moveTo>
                    <a:pt x="3075686" y="48768"/>
                  </a:moveTo>
                  <a:lnTo>
                    <a:pt x="3062986" y="42418"/>
                  </a:lnTo>
                  <a:lnTo>
                    <a:pt x="2999486" y="10668"/>
                  </a:lnTo>
                  <a:lnTo>
                    <a:pt x="2999486" y="42418"/>
                  </a:lnTo>
                  <a:lnTo>
                    <a:pt x="2260092" y="42418"/>
                  </a:lnTo>
                  <a:lnTo>
                    <a:pt x="2260092" y="10668"/>
                  </a:lnTo>
                  <a:lnTo>
                    <a:pt x="2183892" y="48768"/>
                  </a:lnTo>
                  <a:lnTo>
                    <a:pt x="2260092" y="86868"/>
                  </a:lnTo>
                  <a:lnTo>
                    <a:pt x="2260092" y="55118"/>
                  </a:lnTo>
                  <a:lnTo>
                    <a:pt x="2999486" y="55118"/>
                  </a:lnTo>
                  <a:lnTo>
                    <a:pt x="2999486" y="86868"/>
                  </a:lnTo>
                  <a:lnTo>
                    <a:pt x="3062986" y="55118"/>
                  </a:lnTo>
                  <a:lnTo>
                    <a:pt x="3075686" y="48768"/>
                  </a:lnTo>
                  <a:close/>
                </a:path>
              </a:pathLst>
            </a:custGeom>
            <a:solidFill>
              <a:srgbClr val="002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055620" y="4187443"/>
            <a:ext cx="5678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358390" algn="l"/>
                <a:tab pos="4327525" algn="l"/>
              </a:tabLst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MULTI-STAGE</a:t>
            </a:r>
            <a:r>
              <a:rPr sz="1000" spc="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PIPELINES	JOB</a:t>
            </a:r>
            <a:r>
              <a:rPr sz="10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SCHEDULER	NOTIFICATION</a:t>
            </a:r>
            <a:r>
              <a:rPr sz="100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492750" y="2673222"/>
            <a:ext cx="97281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SCIENTIST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285490" y="2660141"/>
            <a:ext cx="5663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500245" algn="l"/>
              </a:tabLst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ENGINEER	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</a:t>
            </a:r>
            <a:r>
              <a:rPr sz="10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ANALYST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30124" y="1891283"/>
            <a:ext cx="11785600" cy="4352925"/>
            <a:chOff x="230124" y="1891283"/>
            <a:chExt cx="11785600" cy="4352925"/>
          </a:xfrm>
        </p:grpSpPr>
        <p:sp>
          <p:nvSpPr>
            <p:cNvPr id="62" name="object 62"/>
            <p:cNvSpPr/>
            <p:nvPr/>
          </p:nvSpPr>
          <p:spPr>
            <a:xfrm>
              <a:off x="3086100" y="3700271"/>
              <a:ext cx="1289685" cy="274320"/>
            </a:xfrm>
            <a:custGeom>
              <a:avLst/>
              <a:gdLst/>
              <a:ahLst/>
              <a:cxnLst/>
              <a:rect l="l" t="t" r="r" b="b"/>
              <a:pathLst>
                <a:path w="1289685" h="274320">
                  <a:moveTo>
                    <a:pt x="0" y="137160"/>
                  </a:moveTo>
                  <a:lnTo>
                    <a:pt x="6998" y="93829"/>
                  </a:lnTo>
                  <a:lnTo>
                    <a:pt x="26481" y="56180"/>
                  </a:lnTo>
                  <a:lnTo>
                    <a:pt x="56180" y="26481"/>
                  </a:lnTo>
                  <a:lnTo>
                    <a:pt x="93829" y="6998"/>
                  </a:lnTo>
                  <a:lnTo>
                    <a:pt x="137160" y="0"/>
                  </a:lnTo>
                  <a:lnTo>
                    <a:pt x="180490" y="6998"/>
                  </a:lnTo>
                  <a:lnTo>
                    <a:pt x="218139" y="26481"/>
                  </a:lnTo>
                  <a:lnTo>
                    <a:pt x="247838" y="56180"/>
                  </a:lnTo>
                  <a:lnTo>
                    <a:pt x="267321" y="93829"/>
                  </a:lnTo>
                  <a:lnTo>
                    <a:pt x="274320" y="137160"/>
                  </a:lnTo>
                  <a:lnTo>
                    <a:pt x="267321" y="180490"/>
                  </a:lnTo>
                  <a:lnTo>
                    <a:pt x="247838" y="218139"/>
                  </a:lnTo>
                  <a:lnTo>
                    <a:pt x="218139" y="247838"/>
                  </a:lnTo>
                  <a:lnTo>
                    <a:pt x="180490" y="267321"/>
                  </a:lnTo>
                  <a:lnTo>
                    <a:pt x="137160" y="274320"/>
                  </a:lnTo>
                  <a:lnTo>
                    <a:pt x="93829" y="267321"/>
                  </a:lnTo>
                  <a:lnTo>
                    <a:pt x="56180" y="247838"/>
                  </a:lnTo>
                  <a:lnTo>
                    <a:pt x="26481" y="218139"/>
                  </a:lnTo>
                  <a:lnTo>
                    <a:pt x="6998" y="180490"/>
                  </a:lnTo>
                  <a:lnTo>
                    <a:pt x="0" y="137160"/>
                  </a:lnTo>
                  <a:close/>
                </a:path>
                <a:path w="1289685" h="274320">
                  <a:moveTo>
                    <a:pt x="507491" y="137160"/>
                  </a:moveTo>
                  <a:lnTo>
                    <a:pt x="514490" y="93829"/>
                  </a:lnTo>
                  <a:lnTo>
                    <a:pt x="533973" y="56180"/>
                  </a:lnTo>
                  <a:lnTo>
                    <a:pt x="563672" y="26481"/>
                  </a:lnTo>
                  <a:lnTo>
                    <a:pt x="601321" y="6998"/>
                  </a:lnTo>
                  <a:lnTo>
                    <a:pt x="644651" y="0"/>
                  </a:lnTo>
                  <a:lnTo>
                    <a:pt x="687982" y="6998"/>
                  </a:lnTo>
                  <a:lnTo>
                    <a:pt x="725631" y="26481"/>
                  </a:lnTo>
                  <a:lnTo>
                    <a:pt x="755330" y="56180"/>
                  </a:lnTo>
                  <a:lnTo>
                    <a:pt x="774813" y="93829"/>
                  </a:lnTo>
                  <a:lnTo>
                    <a:pt x="781812" y="137160"/>
                  </a:lnTo>
                  <a:lnTo>
                    <a:pt x="774813" y="180490"/>
                  </a:lnTo>
                  <a:lnTo>
                    <a:pt x="755330" y="218139"/>
                  </a:lnTo>
                  <a:lnTo>
                    <a:pt x="725631" y="247838"/>
                  </a:lnTo>
                  <a:lnTo>
                    <a:pt x="687982" y="267321"/>
                  </a:lnTo>
                  <a:lnTo>
                    <a:pt x="644651" y="274320"/>
                  </a:lnTo>
                  <a:lnTo>
                    <a:pt x="601321" y="267321"/>
                  </a:lnTo>
                  <a:lnTo>
                    <a:pt x="563672" y="247838"/>
                  </a:lnTo>
                  <a:lnTo>
                    <a:pt x="533973" y="218139"/>
                  </a:lnTo>
                  <a:lnTo>
                    <a:pt x="514490" y="180490"/>
                  </a:lnTo>
                  <a:lnTo>
                    <a:pt x="507491" y="137160"/>
                  </a:lnTo>
                  <a:close/>
                </a:path>
                <a:path w="1289685" h="274320">
                  <a:moveTo>
                    <a:pt x="1014984" y="137160"/>
                  </a:moveTo>
                  <a:lnTo>
                    <a:pt x="1021982" y="93829"/>
                  </a:lnTo>
                  <a:lnTo>
                    <a:pt x="1041465" y="56180"/>
                  </a:lnTo>
                  <a:lnTo>
                    <a:pt x="1071164" y="26481"/>
                  </a:lnTo>
                  <a:lnTo>
                    <a:pt x="1108813" y="6998"/>
                  </a:lnTo>
                  <a:lnTo>
                    <a:pt x="1152144" y="0"/>
                  </a:lnTo>
                  <a:lnTo>
                    <a:pt x="1195474" y="6998"/>
                  </a:lnTo>
                  <a:lnTo>
                    <a:pt x="1233123" y="26481"/>
                  </a:lnTo>
                  <a:lnTo>
                    <a:pt x="1262822" y="56180"/>
                  </a:lnTo>
                  <a:lnTo>
                    <a:pt x="1282305" y="93829"/>
                  </a:lnTo>
                  <a:lnTo>
                    <a:pt x="1289303" y="137160"/>
                  </a:lnTo>
                  <a:lnTo>
                    <a:pt x="1282305" y="180490"/>
                  </a:lnTo>
                  <a:lnTo>
                    <a:pt x="1262822" y="218139"/>
                  </a:lnTo>
                  <a:lnTo>
                    <a:pt x="1233123" y="247838"/>
                  </a:lnTo>
                  <a:lnTo>
                    <a:pt x="1195474" y="267321"/>
                  </a:lnTo>
                  <a:lnTo>
                    <a:pt x="1152144" y="274320"/>
                  </a:lnTo>
                  <a:lnTo>
                    <a:pt x="1108813" y="267321"/>
                  </a:lnTo>
                  <a:lnTo>
                    <a:pt x="1071164" y="247838"/>
                  </a:lnTo>
                  <a:lnTo>
                    <a:pt x="1041465" y="218139"/>
                  </a:lnTo>
                  <a:lnTo>
                    <a:pt x="1021982" y="180490"/>
                  </a:lnTo>
                  <a:lnTo>
                    <a:pt x="1014984" y="137160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1944" y="3799332"/>
              <a:ext cx="231012" cy="762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7912" y="3799332"/>
              <a:ext cx="231012" cy="762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30124" y="5958839"/>
              <a:ext cx="11785600" cy="215265"/>
            </a:xfrm>
            <a:custGeom>
              <a:avLst/>
              <a:gdLst/>
              <a:ahLst/>
              <a:cxnLst/>
              <a:rect l="l" t="t" r="r" b="b"/>
              <a:pathLst>
                <a:path w="11785600" h="215264">
                  <a:moveTo>
                    <a:pt x="11785090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11785090" y="214883"/>
                  </a:lnTo>
                  <a:lnTo>
                    <a:pt x="11785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96240" y="5967983"/>
              <a:ext cx="11409045" cy="271780"/>
            </a:xfrm>
            <a:custGeom>
              <a:avLst/>
              <a:gdLst/>
              <a:ahLst/>
              <a:cxnLst/>
              <a:rect l="l" t="t" r="r" b="b"/>
              <a:pathLst>
                <a:path w="11409045" h="271779">
                  <a:moveTo>
                    <a:pt x="11408664" y="0"/>
                  </a:moveTo>
                  <a:lnTo>
                    <a:pt x="11401967" y="42869"/>
                  </a:lnTo>
                  <a:lnTo>
                    <a:pt x="11383316" y="80102"/>
                  </a:lnTo>
                  <a:lnTo>
                    <a:pt x="11354869" y="109464"/>
                  </a:lnTo>
                  <a:lnTo>
                    <a:pt x="11318784" y="128720"/>
                  </a:lnTo>
                  <a:lnTo>
                    <a:pt x="11277218" y="135635"/>
                  </a:lnTo>
                  <a:lnTo>
                    <a:pt x="5853938" y="135635"/>
                  </a:lnTo>
                  <a:lnTo>
                    <a:pt x="5812372" y="142550"/>
                  </a:lnTo>
                  <a:lnTo>
                    <a:pt x="5776287" y="161806"/>
                  </a:lnTo>
                  <a:lnTo>
                    <a:pt x="5747840" y="191168"/>
                  </a:lnTo>
                  <a:lnTo>
                    <a:pt x="5729189" y="228402"/>
                  </a:lnTo>
                  <a:lnTo>
                    <a:pt x="5722493" y="271271"/>
                  </a:lnTo>
                  <a:lnTo>
                    <a:pt x="5715784" y="228402"/>
                  </a:lnTo>
                  <a:lnTo>
                    <a:pt x="5697109" y="191168"/>
                  </a:lnTo>
                  <a:lnTo>
                    <a:pt x="5668643" y="161806"/>
                  </a:lnTo>
                  <a:lnTo>
                    <a:pt x="5632564" y="142550"/>
                  </a:lnTo>
                  <a:lnTo>
                    <a:pt x="5591048" y="135635"/>
                  </a:lnTo>
                  <a:lnTo>
                    <a:pt x="131457" y="135635"/>
                  </a:lnTo>
                  <a:lnTo>
                    <a:pt x="89905" y="128720"/>
                  </a:lnTo>
                  <a:lnTo>
                    <a:pt x="53818" y="109464"/>
                  </a:lnTo>
                  <a:lnTo>
                    <a:pt x="25362" y="80102"/>
                  </a:lnTo>
                  <a:lnTo>
                    <a:pt x="6701" y="42869"/>
                  </a:lnTo>
                  <a:lnTo>
                    <a:pt x="0" y="0"/>
                  </a:lnTo>
                </a:path>
              </a:pathLst>
            </a:custGeom>
            <a:ln w="9143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768" y="2174747"/>
              <a:ext cx="175260" cy="17526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13460" y="1900427"/>
              <a:ext cx="530860" cy="238125"/>
            </a:xfrm>
            <a:custGeom>
              <a:avLst/>
              <a:gdLst/>
              <a:ahLst/>
              <a:cxnLst/>
              <a:rect l="l" t="t" r="r" b="b"/>
              <a:pathLst>
                <a:path w="530860" h="238125">
                  <a:moveTo>
                    <a:pt x="0" y="118618"/>
                  </a:moveTo>
                  <a:lnTo>
                    <a:pt x="37926" y="82394"/>
                  </a:lnTo>
                  <a:lnTo>
                    <a:pt x="79172" y="52728"/>
                  </a:lnTo>
                  <a:lnTo>
                    <a:pt x="123085" y="29638"/>
                  </a:lnTo>
                  <a:lnTo>
                    <a:pt x="169010" y="13142"/>
                  </a:lnTo>
                  <a:lnTo>
                    <a:pt x="216295" y="3256"/>
                  </a:lnTo>
                  <a:lnTo>
                    <a:pt x="264287" y="0"/>
                  </a:lnTo>
                  <a:lnTo>
                    <a:pt x="312332" y="3379"/>
                  </a:lnTo>
                  <a:lnTo>
                    <a:pt x="359767" y="13405"/>
                  </a:lnTo>
                  <a:lnTo>
                    <a:pt x="405939" y="30099"/>
                  </a:lnTo>
                  <a:lnTo>
                    <a:pt x="450196" y="53481"/>
                  </a:lnTo>
                  <a:lnTo>
                    <a:pt x="491884" y="83573"/>
                  </a:lnTo>
                  <a:lnTo>
                    <a:pt x="530352" y="120396"/>
                  </a:lnTo>
                </a:path>
                <a:path w="530860" h="238125">
                  <a:moveTo>
                    <a:pt x="56387" y="179832"/>
                  </a:moveTo>
                  <a:lnTo>
                    <a:pt x="93234" y="145279"/>
                  </a:lnTo>
                  <a:lnTo>
                    <a:pt x="133511" y="118177"/>
                  </a:lnTo>
                  <a:lnTo>
                    <a:pt x="176382" y="98596"/>
                  </a:lnTo>
                  <a:lnTo>
                    <a:pt x="221014" y="86611"/>
                  </a:lnTo>
                  <a:lnTo>
                    <a:pt x="266573" y="82296"/>
                  </a:lnTo>
                  <a:lnTo>
                    <a:pt x="312135" y="85707"/>
                  </a:lnTo>
                  <a:lnTo>
                    <a:pt x="356966" y="96910"/>
                  </a:lnTo>
                  <a:lnTo>
                    <a:pt x="400212" y="115982"/>
                  </a:lnTo>
                  <a:lnTo>
                    <a:pt x="441020" y="143004"/>
                  </a:lnTo>
                  <a:lnTo>
                    <a:pt x="478536" y="178054"/>
                  </a:lnTo>
                </a:path>
                <a:path w="530860" h="238125">
                  <a:moveTo>
                    <a:pt x="106680" y="235966"/>
                  </a:moveTo>
                  <a:lnTo>
                    <a:pt x="141463" y="204757"/>
                  </a:lnTo>
                  <a:lnTo>
                    <a:pt x="180335" y="182419"/>
                  </a:lnTo>
                  <a:lnTo>
                    <a:pt x="221971" y="169011"/>
                  </a:lnTo>
                  <a:lnTo>
                    <a:pt x="265049" y="164592"/>
                  </a:lnTo>
                  <a:lnTo>
                    <a:pt x="308217" y="169199"/>
                  </a:lnTo>
                  <a:lnTo>
                    <a:pt x="350170" y="182880"/>
                  </a:lnTo>
                  <a:lnTo>
                    <a:pt x="389600" y="205704"/>
                  </a:lnTo>
                  <a:lnTo>
                    <a:pt x="425196" y="237744"/>
                  </a:lnTo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87215" y="2007107"/>
              <a:ext cx="297180" cy="341630"/>
            </a:xfrm>
            <a:custGeom>
              <a:avLst/>
              <a:gdLst/>
              <a:ahLst/>
              <a:cxnLst/>
              <a:rect l="l" t="t" r="r" b="b"/>
              <a:pathLst>
                <a:path w="297179" h="341630">
                  <a:moveTo>
                    <a:pt x="59309" y="133477"/>
                  </a:moveTo>
                  <a:lnTo>
                    <a:pt x="55753" y="125730"/>
                  </a:lnTo>
                  <a:lnTo>
                    <a:pt x="48133" y="123190"/>
                  </a:lnTo>
                  <a:lnTo>
                    <a:pt x="47371" y="122936"/>
                  </a:lnTo>
                  <a:lnTo>
                    <a:pt x="46101" y="122682"/>
                  </a:lnTo>
                  <a:lnTo>
                    <a:pt x="44704" y="122555"/>
                  </a:lnTo>
                  <a:lnTo>
                    <a:pt x="42164" y="122809"/>
                  </a:lnTo>
                  <a:lnTo>
                    <a:pt x="40894" y="123190"/>
                  </a:lnTo>
                  <a:lnTo>
                    <a:pt x="21209" y="104394"/>
                  </a:lnTo>
                  <a:lnTo>
                    <a:pt x="21209" y="54610"/>
                  </a:lnTo>
                  <a:lnTo>
                    <a:pt x="27813" y="51435"/>
                  </a:lnTo>
                  <a:lnTo>
                    <a:pt x="30480" y="43307"/>
                  </a:lnTo>
                  <a:lnTo>
                    <a:pt x="27178" y="36703"/>
                  </a:lnTo>
                  <a:lnTo>
                    <a:pt x="24003" y="30099"/>
                  </a:lnTo>
                  <a:lnTo>
                    <a:pt x="16002" y="27432"/>
                  </a:lnTo>
                  <a:lnTo>
                    <a:pt x="2794" y="33909"/>
                  </a:lnTo>
                  <a:lnTo>
                    <a:pt x="0" y="41910"/>
                  </a:lnTo>
                  <a:lnTo>
                    <a:pt x="3302" y="48641"/>
                  </a:lnTo>
                  <a:lnTo>
                    <a:pt x="4572" y="51308"/>
                  </a:lnTo>
                  <a:lnTo>
                    <a:pt x="6731" y="53213"/>
                  </a:lnTo>
                  <a:lnTo>
                    <a:pt x="9271" y="54610"/>
                  </a:lnTo>
                  <a:lnTo>
                    <a:pt x="9271" y="109474"/>
                  </a:lnTo>
                  <a:lnTo>
                    <a:pt x="32004" y="131445"/>
                  </a:lnTo>
                  <a:lnTo>
                    <a:pt x="29718" y="138430"/>
                  </a:lnTo>
                  <a:lnTo>
                    <a:pt x="33274" y="146050"/>
                  </a:lnTo>
                  <a:lnTo>
                    <a:pt x="40132" y="148463"/>
                  </a:lnTo>
                  <a:lnTo>
                    <a:pt x="46990" y="150749"/>
                  </a:lnTo>
                  <a:lnTo>
                    <a:pt x="54610" y="147193"/>
                  </a:lnTo>
                  <a:lnTo>
                    <a:pt x="57023" y="140335"/>
                  </a:lnTo>
                  <a:lnTo>
                    <a:pt x="59309" y="133477"/>
                  </a:lnTo>
                  <a:close/>
                </a:path>
                <a:path w="297179" h="341630">
                  <a:moveTo>
                    <a:pt x="297053" y="327914"/>
                  </a:moveTo>
                  <a:lnTo>
                    <a:pt x="293116" y="318389"/>
                  </a:lnTo>
                  <a:lnTo>
                    <a:pt x="291211" y="316103"/>
                  </a:lnTo>
                  <a:lnTo>
                    <a:pt x="288544" y="314706"/>
                  </a:lnTo>
                  <a:lnTo>
                    <a:pt x="288544" y="137795"/>
                  </a:lnTo>
                  <a:lnTo>
                    <a:pt x="243332" y="95504"/>
                  </a:lnTo>
                  <a:lnTo>
                    <a:pt x="139192" y="95504"/>
                  </a:lnTo>
                  <a:lnTo>
                    <a:pt x="56261" y="17526"/>
                  </a:lnTo>
                  <a:lnTo>
                    <a:pt x="57023" y="14732"/>
                  </a:lnTo>
                  <a:lnTo>
                    <a:pt x="57023" y="5969"/>
                  </a:lnTo>
                  <a:lnTo>
                    <a:pt x="51054" y="0"/>
                  </a:lnTo>
                  <a:lnTo>
                    <a:pt x="36322" y="0"/>
                  </a:lnTo>
                  <a:lnTo>
                    <a:pt x="30480" y="5842"/>
                  </a:lnTo>
                  <a:lnTo>
                    <a:pt x="30480" y="20447"/>
                  </a:lnTo>
                  <a:lnTo>
                    <a:pt x="36449" y="26416"/>
                  </a:lnTo>
                  <a:lnTo>
                    <a:pt x="46482" y="26289"/>
                  </a:lnTo>
                  <a:lnTo>
                    <a:pt x="47752" y="25781"/>
                  </a:lnTo>
                  <a:lnTo>
                    <a:pt x="134620" y="107442"/>
                  </a:lnTo>
                  <a:lnTo>
                    <a:pt x="238760" y="107442"/>
                  </a:lnTo>
                  <a:lnTo>
                    <a:pt x="276733" y="143129"/>
                  </a:lnTo>
                  <a:lnTo>
                    <a:pt x="276733" y="313817"/>
                  </a:lnTo>
                  <a:lnTo>
                    <a:pt x="269875" y="316611"/>
                  </a:lnTo>
                  <a:lnTo>
                    <a:pt x="266573" y="324358"/>
                  </a:lnTo>
                  <a:lnTo>
                    <a:pt x="272288" y="338074"/>
                  </a:lnTo>
                  <a:lnTo>
                    <a:pt x="280035" y="341249"/>
                  </a:lnTo>
                  <a:lnTo>
                    <a:pt x="293878" y="335661"/>
                  </a:lnTo>
                  <a:lnTo>
                    <a:pt x="297053" y="32791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9898" y="1891283"/>
              <a:ext cx="295528" cy="26962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0981942" y="2078735"/>
              <a:ext cx="45720" cy="83820"/>
            </a:xfrm>
            <a:custGeom>
              <a:avLst/>
              <a:gdLst/>
              <a:ahLst/>
              <a:cxnLst/>
              <a:rect l="l" t="t" r="r" b="b"/>
              <a:pathLst>
                <a:path w="45720" h="83819">
                  <a:moveTo>
                    <a:pt x="32130" y="0"/>
                  </a:moveTo>
                  <a:lnTo>
                    <a:pt x="31241" y="0"/>
                  </a:lnTo>
                  <a:lnTo>
                    <a:pt x="24002" y="0"/>
                  </a:lnTo>
                  <a:lnTo>
                    <a:pt x="18033" y="5714"/>
                  </a:lnTo>
                  <a:lnTo>
                    <a:pt x="18033" y="14731"/>
                  </a:lnTo>
                  <a:lnTo>
                    <a:pt x="18287" y="16255"/>
                  </a:lnTo>
                  <a:lnTo>
                    <a:pt x="19050" y="18034"/>
                  </a:lnTo>
                  <a:lnTo>
                    <a:pt x="9270" y="27050"/>
                  </a:lnTo>
                  <a:lnTo>
                    <a:pt x="9270" y="57023"/>
                  </a:lnTo>
                  <a:lnTo>
                    <a:pt x="2666" y="60198"/>
                  </a:lnTo>
                  <a:lnTo>
                    <a:pt x="0" y="68072"/>
                  </a:lnTo>
                  <a:lnTo>
                    <a:pt x="3175" y="74675"/>
                  </a:lnTo>
                  <a:lnTo>
                    <a:pt x="6476" y="81152"/>
                  </a:lnTo>
                  <a:lnTo>
                    <a:pt x="14477" y="83692"/>
                  </a:lnTo>
                  <a:lnTo>
                    <a:pt x="27558" y="77342"/>
                  </a:lnTo>
                  <a:lnTo>
                    <a:pt x="30352" y="69468"/>
                  </a:lnTo>
                  <a:lnTo>
                    <a:pt x="25780" y="60325"/>
                  </a:lnTo>
                  <a:lnTo>
                    <a:pt x="23748" y="58292"/>
                  </a:lnTo>
                  <a:lnTo>
                    <a:pt x="21081" y="57023"/>
                  </a:lnTo>
                  <a:lnTo>
                    <a:pt x="21081" y="32258"/>
                  </a:lnTo>
                  <a:lnTo>
                    <a:pt x="27939" y="25908"/>
                  </a:lnTo>
                  <a:lnTo>
                    <a:pt x="35051" y="27559"/>
                  </a:lnTo>
                  <a:lnTo>
                    <a:pt x="42290" y="23113"/>
                  </a:lnTo>
                  <a:lnTo>
                    <a:pt x="45592" y="9016"/>
                  </a:lnTo>
                  <a:lnTo>
                    <a:pt x="41275" y="2031"/>
                  </a:lnTo>
                  <a:lnTo>
                    <a:pt x="3213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724386" y="1923287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69">
                  <a:moveTo>
                    <a:pt x="15621" y="0"/>
                  </a:moveTo>
                  <a:lnTo>
                    <a:pt x="2667" y="6476"/>
                  </a:lnTo>
                  <a:lnTo>
                    <a:pt x="0" y="14477"/>
                  </a:lnTo>
                  <a:lnTo>
                    <a:pt x="4445" y="23495"/>
                  </a:lnTo>
                  <a:lnTo>
                    <a:pt x="6603" y="25653"/>
                  </a:lnTo>
                  <a:lnTo>
                    <a:pt x="9017" y="26924"/>
                  </a:lnTo>
                  <a:lnTo>
                    <a:pt x="9017" y="100202"/>
                  </a:lnTo>
                  <a:lnTo>
                    <a:pt x="63500" y="151511"/>
                  </a:lnTo>
                  <a:lnTo>
                    <a:pt x="116713" y="151511"/>
                  </a:lnTo>
                  <a:lnTo>
                    <a:pt x="169291" y="200660"/>
                  </a:lnTo>
                  <a:lnTo>
                    <a:pt x="169291" y="329438"/>
                  </a:lnTo>
                  <a:lnTo>
                    <a:pt x="162941" y="332739"/>
                  </a:lnTo>
                  <a:lnTo>
                    <a:pt x="160147" y="340740"/>
                  </a:lnTo>
                  <a:lnTo>
                    <a:pt x="166624" y="353822"/>
                  </a:lnTo>
                  <a:lnTo>
                    <a:pt x="174625" y="356488"/>
                  </a:lnTo>
                  <a:lnTo>
                    <a:pt x="187706" y="350012"/>
                  </a:lnTo>
                  <a:lnTo>
                    <a:pt x="190373" y="342011"/>
                  </a:lnTo>
                  <a:lnTo>
                    <a:pt x="185927" y="332866"/>
                  </a:lnTo>
                  <a:lnTo>
                    <a:pt x="183896" y="330708"/>
                  </a:lnTo>
                  <a:lnTo>
                    <a:pt x="181356" y="329438"/>
                  </a:lnTo>
                  <a:lnTo>
                    <a:pt x="181356" y="195579"/>
                  </a:lnTo>
                  <a:lnTo>
                    <a:pt x="121539" y="139700"/>
                  </a:lnTo>
                  <a:lnTo>
                    <a:pt x="68452" y="139700"/>
                  </a:lnTo>
                  <a:lnTo>
                    <a:pt x="20954" y="95123"/>
                  </a:lnTo>
                  <a:lnTo>
                    <a:pt x="20954" y="26924"/>
                  </a:lnTo>
                  <a:lnTo>
                    <a:pt x="27432" y="23622"/>
                  </a:lnTo>
                  <a:lnTo>
                    <a:pt x="29972" y="15621"/>
                  </a:lnTo>
                  <a:lnTo>
                    <a:pt x="23495" y="2539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916399" y="1944623"/>
              <a:ext cx="163195" cy="216535"/>
            </a:xfrm>
            <a:custGeom>
              <a:avLst/>
              <a:gdLst/>
              <a:ahLst/>
              <a:cxnLst/>
              <a:rect l="l" t="t" r="r" b="b"/>
              <a:pathLst>
                <a:path w="163195" h="216535">
                  <a:moveTo>
                    <a:pt x="53213" y="17399"/>
                  </a:moveTo>
                  <a:lnTo>
                    <a:pt x="48387" y="3556"/>
                  </a:lnTo>
                  <a:lnTo>
                    <a:pt x="40767" y="0"/>
                  </a:lnTo>
                  <a:lnTo>
                    <a:pt x="27178" y="4953"/>
                  </a:lnTo>
                  <a:lnTo>
                    <a:pt x="23495" y="12573"/>
                  </a:lnTo>
                  <a:lnTo>
                    <a:pt x="27305" y="23241"/>
                  </a:lnTo>
                  <a:lnTo>
                    <a:pt x="30226" y="26162"/>
                  </a:lnTo>
                  <a:lnTo>
                    <a:pt x="33909" y="27559"/>
                  </a:lnTo>
                  <a:lnTo>
                    <a:pt x="32512" y="27559"/>
                  </a:lnTo>
                  <a:lnTo>
                    <a:pt x="32512" y="68199"/>
                  </a:lnTo>
                  <a:lnTo>
                    <a:pt x="9144" y="90297"/>
                  </a:lnTo>
                  <a:lnTo>
                    <a:pt x="9144" y="189230"/>
                  </a:lnTo>
                  <a:lnTo>
                    <a:pt x="2667" y="192405"/>
                  </a:lnTo>
                  <a:lnTo>
                    <a:pt x="0" y="200406"/>
                  </a:lnTo>
                  <a:lnTo>
                    <a:pt x="6477" y="213614"/>
                  </a:lnTo>
                  <a:lnTo>
                    <a:pt x="14351" y="216281"/>
                  </a:lnTo>
                  <a:lnTo>
                    <a:pt x="27432" y="209804"/>
                  </a:lnTo>
                  <a:lnTo>
                    <a:pt x="30099" y="201803"/>
                  </a:lnTo>
                  <a:lnTo>
                    <a:pt x="25654" y="192659"/>
                  </a:lnTo>
                  <a:lnTo>
                    <a:pt x="23495" y="190627"/>
                  </a:lnTo>
                  <a:lnTo>
                    <a:pt x="20955" y="189230"/>
                  </a:lnTo>
                  <a:lnTo>
                    <a:pt x="20955" y="95631"/>
                  </a:lnTo>
                  <a:lnTo>
                    <a:pt x="44323" y="73279"/>
                  </a:lnTo>
                  <a:lnTo>
                    <a:pt x="44323" y="27559"/>
                  </a:lnTo>
                  <a:lnTo>
                    <a:pt x="42926" y="27559"/>
                  </a:lnTo>
                  <a:lnTo>
                    <a:pt x="49657" y="25019"/>
                  </a:lnTo>
                  <a:lnTo>
                    <a:pt x="53213" y="17399"/>
                  </a:lnTo>
                  <a:close/>
                </a:path>
                <a:path w="163195" h="216535">
                  <a:moveTo>
                    <a:pt x="162941" y="85344"/>
                  </a:moveTo>
                  <a:lnTo>
                    <a:pt x="162814" y="80391"/>
                  </a:lnTo>
                  <a:lnTo>
                    <a:pt x="162814" y="73025"/>
                  </a:lnTo>
                  <a:lnTo>
                    <a:pt x="156972" y="67056"/>
                  </a:lnTo>
                  <a:lnTo>
                    <a:pt x="142367" y="67056"/>
                  </a:lnTo>
                  <a:lnTo>
                    <a:pt x="136398" y="73025"/>
                  </a:lnTo>
                  <a:lnTo>
                    <a:pt x="136398" y="85471"/>
                  </a:lnTo>
                  <a:lnTo>
                    <a:pt x="139192" y="89916"/>
                  </a:lnTo>
                  <a:lnTo>
                    <a:pt x="143637" y="92202"/>
                  </a:lnTo>
                  <a:lnTo>
                    <a:pt x="143637" y="137922"/>
                  </a:lnTo>
                  <a:lnTo>
                    <a:pt x="120269" y="160020"/>
                  </a:lnTo>
                  <a:lnTo>
                    <a:pt x="120269" y="180086"/>
                  </a:lnTo>
                  <a:lnTo>
                    <a:pt x="120650" y="180086"/>
                  </a:lnTo>
                  <a:lnTo>
                    <a:pt x="114046" y="183261"/>
                  </a:lnTo>
                  <a:lnTo>
                    <a:pt x="111252" y="191135"/>
                  </a:lnTo>
                  <a:lnTo>
                    <a:pt x="117348" y="204343"/>
                  </a:lnTo>
                  <a:lnTo>
                    <a:pt x="125222" y="207137"/>
                  </a:lnTo>
                  <a:lnTo>
                    <a:pt x="138303" y="201168"/>
                  </a:lnTo>
                  <a:lnTo>
                    <a:pt x="141224" y="193167"/>
                  </a:lnTo>
                  <a:lnTo>
                    <a:pt x="136906" y="183769"/>
                  </a:lnTo>
                  <a:lnTo>
                    <a:pt x="134620" y="181483"/>
                  </a:lnTo>
                  <a:lnTo>
                    <a:pt x="131826" y="180086"/>
                  </a:lnTo>
                  <a:lnTo>
                    <a:pt x="132080" y="180086"/>
                  </a:lnTo>
                  <a:lnTo>
                    <a:pt x="132080" y="165227"/>
                  </a:lnTo>
                  <a:lnTo>
                    <a:pt x="155448" y="143256"/>
                  </a:lnTo>
                  <a:lnTo>
                    <a:pt x="155448" y="92202"/>
                  </a:lnTo>
                  <a:lnTo>
                    <a:pt x="160020" y="89916"/>
                  </a:lnTo>
                  <a:lnTo>
                    <a:pt x="162941" y="8534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913362" y="2033015"/>
              <a:ext cx="109855" cy="304800"/>
            </a:xfrm>
            <a:custGeom>
              <a:avLst/>
              <a:gdLst/>
              <a:ahLst/>
              <a:cxnLst/>
              <a:rect l="l" t="t" r="r" b="b"/>
              <a:pathLst>
                <a:path w="109854" h="304800">
                  <a:moveTo>
                    <a:pt x="103632" y="0"/>
                  </a:moveTo>
                  <a:lnTo>
                    <a:pt x="89026" y="0"/>
                  </a:lnTo>
                  <a:lnTo>
                    <a:pt x="83058" y="5969"/>
                  </a:lnTo>
                  <a:lnTo>
                    <a:pt x="83058" y="14605"/>
                  </a:lnTo>
                  <a:lnTo>
                    <a:pt x="83312" y="16001"/>
                  </a:lnTo>
                  <a:lnTo>
                    <a:pt x="83820" y="17272"/>
                  </a:lnTo>
                  <a:lnTo>
                    <a:pt x="45974" y="52959"/>
                  </a:lnTo>
                  <a:lnTo>
                    <a:pt x="45593" y="122047"/>
                  </a:lnTo>
                  <a:lnTo>
                    <a:pt x="9778" y="157099"/>
                  </a:lnTo>
                  <a:lnTo>
                    <a:pt x="9778" y="277368"/>
                  </a:lnTo>
                  <a:lnTo>
                    <a:pt x="3048" y="280416"/>
                  </a:lnTo>
                  <a:lnTo>
                    <a:pt x="0" y="288163"/>
                  </a:lnTo>
                  <a:lnTo>
                    <a:pt x="6096" y="301751"/>
                  </a:lnTo>
                  <a:lnTo>
                    <a:pt x="13970" y="304673"/>
                  </a:lnTo>
                  <a:lnTo>
                    <a:pt x="27432" y="298704"/>
                  </a:lnTo>
                  <a:lnTo>
                    <a:pt x="30480" y="290703"/>
                  </a:lnTo>
                  <a:lnTo>
                    <a:pt x="26289" y="281305"/>
                  </a:lnTo>
                  <a:lnTo>
                    <a:pt x="24257" y="279146"/>
                  </a:lnTo>
                  <a:lnTo>
                    <a:pt x="21717" y="277749"/>
                  </a:lnTo>
                  <a:lnTo>
                    <a:pt x="21717" y="162051"/>
                  </a:lnTo>
                  <a:lnTo>
                    <a:pt x="57403" y="127000"/>
                  </a:lnTo>
                  <a:lnTo>
                    <a:pt x="57912" y="57912"/>
                  </a:lnTo>
                  <a:lnTo>
                    <a:pt x="92075" y="25781"/>
                  </a:lnTo>
                  <a:lnTo>
                    <a:pt x="93345" y="26288"/>
                  </a:lnTo>
                  <a:lnTo>
                    <a:pt x="94742" y="26543"/>
                  </a:lnTo>
                  <a:lnTo>
                    <a:pt x="96393" y="26543"/>
                  </a:lnTo>
                  <a:lnTo>
                    <a:pt x="103632" y="26543"/>
                  </a:lnTo>
                  <a:lnTo>
                    <a:pt x="109600" y="20574"/>
                  </a:lnTo>
                  <a:lnTo>
                    <a:pt x="109600" y="5969"/>
                  </a:lnTo>
                  <a:lnTo>
                    <a:pt x="10363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56034" y="1967483"/>
              <a:ext cx="50165" cy="86995"/>
            </a:xfrm>
            <a:custGeom>
              <a:avLst/>
              <a:gdLst/>
              <a:ahLst/>
              <a:cxnLst/>
              <a:rect l="l" t="t" r="r" b="b"/>
              <a:pathLst>
                <a:path w="50165" h="86994">
                  <a:moveTo>
                    <a:pt x="44196" y="0"/>
                  </a:moveTo>
                  <a:lnTo>
                    <a:pt x="29591" y="0"/>
                  </a:lnTo>
                  <a:lnTo>
                    <a:pt x="23622" y="5968"/>
                  </a:lnTo>
                  <a:lnTo>
                    <a:pt x="23622" y="18414"/>
                  </a:lnTo>
                  <a:lnTo>
                    <a:pt x="26670" y="22860"/>
                  </a:lnTo>
                  <a:lnTo>
                    <a:pt x="30988" y="25018"/>
                  </a:lnTo>
                  <a:lnTo>
                    <a:pt x="30988" y="51815"/>
                  </a:lnTo>
                  <a:lnTo>
                    <a:pt x="19939" y="62102"/>
                  </a:lnTo>
                  <a:lnTo>
                    <a:pt x="18161" y="60960"/>
                  </a:lnTo>
                  <a:lnTo>
                    <a:pt x="15875" y="60198"/>
                  </a:lnTo>
                  <a:lnTo>
                    <a:pt x="5969" y="60198"/>
                  </a:lnTo>
                  <a:lnTo>
                    <a:pt x="0" y="66293"/>
                  </a:lnTo>
                  <a:lnTo>
                    <a:pt x="0" y="80771"/>
                  </a:lnTo>
                  <a:lnTo>
                    <a:pt x="5969" y="86740"/>
                  </a:lnTo>
                  <a:lnTo>
                    <a:pt x="20700" y="86740"/>
                  </a:lnTo>
                  <a:lnTo>
                    <a:pt x="26670" y="80771"/>
                  </a:lnTo>
                  <a:lnTo>
                    <a:pt x="26670" y="73151"/>
                  </a:lnTo>
                  <a:lnTo>
                    <a:pt x="26543" y="72262"/>
                  </a:lnTo>
                  <a:lnTo>
                    <a:pt x="42925" y="57023"/>
                  </a:lnTo>
                  <a:lnTo>
                    <a:pt x="42925" y="25018"/>
                  </a:lnTo>
                  <a:lnTo>
                    <a:pt x="47244" y="22860"/>
                  </a:lnTo>
                  <a:lnTo>
                    <a:pt x="50165" y="18414"/>
                  </a:lnTo>
                  <a:lnTo>
                    <a:pt x="50165" y="13207"/>
                  </a:lnTo>
                  <a:lnTo>
                    <a:pt x="50165" y="5968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731764" y="3637787"/>
              <a:ext cx="401320" cy="399415"/>
            </a:xfrm>
            <a:custGeom>
              <a:avLst/>
              <a:gdLst/>
              <a:ahLst/>
              <a:cxnLst/>
              <a:rect l="l" t="t" r="r" b="b"/>
              <a:pathLst>
                <a:path w="401320" h="399414">
                  <a:moveTo>
                    <a:pt x="198120" y="91439"/>
                  </a:moveTo>
                  <a:lnTo>
                    <a:pt x="198120" y="199516"/>
                  </a:lnTo>
                  <a:lnTo>
                    <a:pt x="278891" y="245363"/>
                  </a:lnTo>
                </a:path>
                <a:path w="401320" h="399414">
                  <a:moveTo>
                    <a:pt x="0" y="199643"/>
                  </a:moveTo>
                  <a:lnTo>
                    <a:pt x="5289" y="153875"/>
                  </a:lnTo>
                  <a:lnTo>
                    <a:pt x="20358" y="111856"/>
                  </a:lnTo>
                  <a:lnTo>
                    <a:pt x="44007" y="74787"/>
                  </a:lnTo>
                  <a:lnTo>
                    <a:pt x="75035" y="43867"/>
                  </a:lnTo>
                  <a:lnTo>
                    <a:pt x="112245" y="20296"/>
                  </a:lnTo>
                  <a:lnTo>
                    <a:pt x="154434" y="5274"/>
                  </a:lnTo>
                  <a:lnTo>
                    <a:pt x="200406" y="0"/>
                  </a:lnTo>
                  <a:lnTo>
                    <a:pt x="246377" y="5274"/>
                  </a:lnTo>
                  <a:lnTo>
                    <a:pt x="288566" y="20296"/>
                  </a:lnTo>
                  <a:lnTo>
                    <a:pt x="325776" y="43867"/>
                  </a:lnTo>
                  <a:lnTo>
                    <a:pt x="356804" y="74787"/>
                  </a:lnTo>
                  <a:lnTo>
                    <a:pt x="380453" y="111856"/>
                  </a:lnTo>
                  <a:lnTo>
                    <a:pt x="395522" y="153875"/>
                  </a:lnTo>
                  <a:lnTo>
                    <a:pt x="400812" y="199643"/>
                  </a:lnTo>
                  <a:lnTo>
                    <a:pt x="395522" y="245412"/>
                  </a:lnTo>
                  <a:lnTo>
                    <a:pt x="380453" y="287431"/>
                  </a:lnTo>
                  <a:lnTo>
                    <a:pt x="356804" y="324500"/>
                  </a:lnTo>
                  <a:lnTo>
                    <a:pt x="325776" y="355420"/>
                  </a:lnTo>
                  <a:lnTo>
                    <a:pt x="288566" y="378991"/>
                  </a:lnTo>
                  <a:lnTo>
                    <a:pt x="246377" y="394013"/>
                  </a:lnTo>
                  <a:lnTo>
                    <a:pt x="200406" y="399287"/>
                  </a:lnTo>
                  <a:lnTo>
                    <a:pt x="154434" y="394013"/>
                  </a:lnTo>
                  <a:lnTo>
                    <a:pt x="112245" y="378991"/>
                  </a:lnTo>
                  <a:lnTo>
                    <a:pt x="75035" y="355420"/>
                  </a:lnTo>
                  <a:lnTo>
                    <a:pt x="44007" y="324500"/>
                  </a:lnTo>
                  <a:lnTo>
                    <a:pt x="20358" y="287431"/>
                  </a:lnTo>
                  <a:lnTo>
                    <a:pt x="5289" y="245412"/>
                  </a:lnTo>
                  <a:lnTo>
                    <a:pt x="0" y="199643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92795" y="3639311"/>
              <a:ext cx="436245" cy="396240"/>
            </a:xfrm>
            <a:custGeom>
              <a:avLst/>
              <a:gdLst/>
              <a:ahLst/>
              <a:cxnLst/>
              <a:rect l="l" t="t" r="r" b="b"/>
              <a:pathLst>
                <a:path w="436245" h="396239">
                  <a:moveTo>
                    <a:pt x="0" y="396239"/>
                  </a:moveTo>
                  <a:lnTo>
                    <a:pt x="217931" y="0"/>
                  </a:lnTo>
                  <a:lnTo>
                    <a:pt x="435863" y="396239"/>
                  </a:lnTo>
                  <a:lnTo>
                    <a:pt x="0" y="396239"/>
                  </a:lnTo>
                  <a:close/>
                </a:path>
                <a:path w="436245" h="396239">
                  <a:moveTo>
                    <a:pt x="217931" y="117347"/>
                  </a:moveTo>
                  <a:lnTo>
                    <a:pt x="217931" y="283336"/>
                  </a:lnTo>
                </a:path>
                <a:path w="436245" h="396239">
                  <a:moveTo>
                    <a:pt x="217931" y="306323"/>
                  </a:moveTo>
                  <a:lnTo>
                    <a:pt x="217931" y="346582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73212" y="4957571"/>
              <a:ext cx="563880" cy="436245"/>
            </a:xfrm>
            <a:custGeom>
              <a:avLst/>
              <a:gdLst/>
              <a:ahLst/>
              <a:cxnLst/>
              <a:rect l="l" t="t" r="r" b="b"/>
              <a:pathLst>
                <a:path w="563879" h="436245">
                  <a:moveTo>
                    <a:pt x="377952" y="6096"/>
                  </a:moveTo>
                  <a:lnTo>
                    <a:pt x="563499" y="127635"/>
                  </a:lnTo>
                </a:path>
                <a:path w="563879" h="436245">
                  <a:moveTo>
                    <a:pt x="377952" y="6096"/>
                  </a:moveTo>
                  <a:lnTo>
                    <a:pt x="532638" y="382778"/>
                  </a:lnTo>
                </a:path>
                <a:path w="563879" h="436245">
                  <a:moveTo>
                    <a:pt x="254508" y="432435"/>
                  </a:moveTo>
                  <a:lnTo>
                    <a:pt x="526288" y="387096"/>
                  </a:lnTo>
                </a:path>
                <a:path w="563879" h="436245">
                  <a:moveTo>
                    <a:pt x="399288" y="250952"/>
                  </a:moveTo>
                  <a:lnTo>
                    <a:pt x="556133" y="124968"/>
                  </a:lnTo>
                </a:path>
                <a:path w="563879" h="436245">
                  <a:moveTo>
                    <a:pt x="71628" y="72390"/>
                  </a:moveTo>
                  <a:lnTo>
                    <a:pt x="369951" y="6096"/>
                  </a:lnTo>
                </a:path>
                <a:path w="563879" h="436245">
                  <a:moveTo>
                    <a:pt x="224028" y="155702"/>
                  </a:moveTo>
                  <a:lnTo>
                    <a:pt x="355219" y="25908"/>
                  </a:lnTo>
                </a:path>
                <a:path w="563879" h="436245">
                  <a:moveTo>
                    <a:pt x="254508" y="428625"/>
                  </a:moveTo>
                  <a:lnTo>
                    <a:pt x="376047" y="0"/>
                  </a:lnTo>
                </a:path>
                <a:path w="563879" h="436245">
                  <a:moveTo>
                    <a:pt x="258572" y="436245"/>
                  </a:moveTo>
                  <a:lnTo>
                    <a:pt x="0" y="304800"/>
                  </a:lnTo>
                </a:path>
                <a:path w="563879" h="436245">
                  <a:moveTo>
                    <a:pt x="412750" y="248412"/>
                  </a:moveTo>
                  <a:lnTo>
                    <a:pt x="74676" y="71628"/>
                  </a:lnTo>
                </a:path>
                <a:path w="563879" h="436245">
                  <a:moveTo>
                    <a:pt x="1524" y="303276"/>
                  </a:moveTo>
                  <a:lnTo>
                    <a:pt x="403606" y="246888"/>
                  </a:lnTo>
                </a:path>
                <a:path w="563879" h="436245">
                  <a:moveTo>
                    <a:pt x="256159" y="431673"/>
                  </a:moveTo>
                  <a:lnTo>
                    <a:pt x="71628" y="6705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03335" y="5113019"/>
              <a:ext cx="26670" cy="284480"/>
            </a:xfrm>
            <a:custGeom>
              <a:avLst/>
              <a:gdLst/>
              <a:ahLst/>
              <a:cxnLst/>
              <a:rect l="l" t="t" r="r" b="b"/>
              <a:pathLst>
                <a:path w="26670" h="284479">
                  <a:moveTo>
                    <a:pt x="13271" y="-6096"/>
                  </a:moveTo>
                  <a:lnTo>
                    <a:pt x="13271" y="290067"/>
                  </a:lnTo>
                </a:path>
              </a:pathLst>
            </a:custGeom>
            <a:ln w="3873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427719" y="5205983"/>
              <a:ext cx="273685" cy="178435"/>
            </a:xfrm>
            <a:custGeom>
              <a:avLst/>
              <a:gdLst/>
              <a:ahLst/>
              <a:cxnLst/>
              <a:rect l="l" t="t" r="r" b="b"/>
              <a:pathLst>
                <a:path w="273684" h="178435">
                  <a:moveTo>
                    <a:pt x="273557" y="125984"/>
                  </a:moveTo>
                  <a:lnTo>
                    <a:pt x="150875" y="12192"/>
                  </a:lnTo>
                </a:path>
                <a:path w="273684" h="178435">
                  <a:moveTo>
                    <a:pt x="0" y="177927"/>
                  </a:moveTo>
                  <a:lnTo>
                    <a:pt x="15240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13064" y="4925567"/>
              <a:ext cx="71628" cy="7162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4419" y="5045963"/>
              <a:ext cx="71627" cy="7162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548116" y="5178551"/>
              <a:ext cx="59690" cy="58419"/>
            </a:xfrm>
            <a:custGeom>
              <a:avLst/>
              <a:gdLst/>
              <a:ahLst/>
              <a:cxnLst/>
              <a:rect l="l" t="t" r="r" b="b"/>
              <a:pathLst>
                <a:path w="59690" h="58420">
                  <a:moveTo>
                    <a:pt x="29717" y="0"/>
                  </a:moveTo>
                  <a:lnTo>
                    <a:pt x="18162" y="2274"/>
                  </a:lnTo>
                  <a:lnTo>
                    <a:pt x="8715" y="8477"/>
                  </a:lnTo>
                  <a:lnTo>
                    <a:pt x="2339" y="17680"/>
                  </a:lnTo>
                  <a:lnTo>
                    <a:pt x="0" y="28956"/>
                  </a:lnTo>
                  <a:lnTo>
                    <a:pt x="2339" y="40231"/>
                  </a:lnTo>
                  <a:lnTo>
                    <a:pt x="8715" y="49434"/>
                  </a:lnTo>
                  <a:lnTo>
                    <a:pt x="18162" y="55637"/>
                  </a:lnTo>
                  <a:lnTo>
                    <a:pt x="29717" y="57912"/>
                  </a:lnTo>
                  <a:lnTo>
                    <a:pt x="41273" y="55637"/>
                  </a:lnTo>
                  <a:lnTo>
                    <a:pt x="50720" y="49434"/>
                  </a:lnTo>
                  <a:lnTo>
                    <a:pt x="57096" y="40231"/>
                  </a:lnTo>
                  <a:lnTo>
                    <a:pt x="59435" y="28956"/>
                  </a:lnTo>
                  <a:lnTo>
                    <a:pt x="57096" y="17680"/>
                  </a:lnTo>
                  <a:lnTo>
                    <a:pt x="50720" y="8477"/>
                  </a:lnTo>
                  <a:lnTo>
                    <a:pt x="41273" y="2274"/>
                  </a:lnTo>
                  <a:lnTo>
                    <a:pt x="29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548116" y="5178551"/>
              <a:ext cx="59690" cy="58419"/>
            </a:xfrm>
            <a:custGeom>
              <a:avLst/>
              <a:gdLst/>
              <a:ahLst/>
              <a:cxnLst/>
              <a:rect l="l" t="t" r="r" b="b"/>
              <a:pathLst>
                <a:path w="59690" h="58420">
                  <a:moveTo>
                    <a:pt x="0" y="28955"/>
                  </a:moveTo>
                  <a:lnTo>
                    <a:pt x="2339" y="17680"/>
                  </a:lnTo>
                  <a:lnTo>
                    <a:pt x="8715" y="8476"/>
                  </a:lnTo>
                  <a:lnTo>
                    <a:pt x="18162" y="2273"/>
                  </a:lnTo>
                  <a:lnTo>
                    <a:pt x="29717" y="0"/>
                  </a:lnTo>
                  <a:lnTo>
                    <a:pt x="41273" y="2273"/>
                  </a:lnTo>
                  <a:lnTo>
                    <a:pt x="50720" y="8476"/>
                  </a:lnTo>
                  <a:lnTo>
                    <a:pt x="57096" y="17680"/>
                  </a:lnTo>
                  <a:lnTo>
                    <a:pt x="59435" y="28955"/>
                  </a:lnTo>
                  <a:lnTo>
                    <a:pt x="57096" y="40230"/>
                  </a:lnTo>
                  <a:lnTo>
                    <a:pt x="50720" y="49434"/>
                  </a:lnTo>
                  <a:lnTo>
                    <a:pt x="41273" y="55637"/>
                  </a:lnTo>
                  <a:lnTo>
                    <a:pt x="29717" y="57911"/>
                  </a:lnTo>
                  <a:lnTo>
                    <a:pt x="18162" y="55637"/>
                  </a:lnTo>
                  <a:lnTo>
                    <a:pt x="8715" y="49434"/>
                  </a:lnTo>
                  <a:lnTo>
                    <a:pt x="2339" y="40230"/>
                  </a:lnTo>
                  <a:lnTo>
                    <a:pt x="0" y="2895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670035" y="5306568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29718" y="0"/>
                  </a:moveTo>
                  <a:lnTo>
                    <a:pt x="18162" y="2339"/>
                  </a:lnTo>
                  <a:lnTo>
                    <a:pt x="8715" y="8715"/>
                  </a:lnTo>
                  <a:lnTo>
                    <a:pt x="2339" y="18162"/>
                  </a:lnTo>
                  <a:lnTo>
                    <a:pt x="0" y="29717"/>
                  </a:lnTo>
                  <a:lnTo>
                    <a:pt x="2339" y="41273"/>
                  </a:lnTo>
                  <a:lnTo>
                    <a:pt x="8715" y="50720"/>
                  </a:lnTo>
                  <a:lnTo>
                    <a:pt x="18162" y="57096"/>
                  </a:lnTo>
                  <a:lnTo>
                    <a:pt x="29718" y="59435"/>
                  </a:lnTo>
                  <a:lnTo>
                    <a:pt x="41273" y="57096"/>
                  </a:lnTo>
                  <a:lnTo>
                    <a:pt x="50720" y="50720"/>
                  </a:lnTo>
                  <a:lnTo>
                    <a:pt x="57096" y="41273"/>
                  </a:lnTo>
                  <a:lnTo>
                    <a:pt x="59436" y="29717"/>
                  </a:lnTo>
                  <a:lnTo>
                    <a:pt x="57096" y="18162"/>
                  </a:lnTo>
                  <a:lnTo>
                    <a:pt x="50720" y="8715"/>
                  </a:lnTo>
                  <a:lnTo>
                    <a:pt x="41273" y="2339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670035" y="5306568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0" y="29717"/>
                  </a:moveTo>
                  <a:lnTo>
                    <a:pt x="2339" y="18162"/>
                  </a:lnTo>
                  <a:lnTo>
                    <a:pt x="8715" y="8714"/>
                  </a:lnTo>
                  <a:lnTo>
                    <a:pt x="18162" y="2339"/>
                  </a:lnTo>
                  <a:lnTo>
                    <a:pt x="29718" y="0"/>
                  </a:lnTo>
                  <a:lnTo>
                    <a:pt x="41273" y="2339"/>
                  </a:lnTo>
                  <a:lnTo>
                    <a:pt x="50720" y="8714"/>
                  </a:lnTo>
                  <a:lnTo>
                    <a:pt x="57096" y="18162"/>
                  </a:lnTo>
                  <a:lnTo>
                    <a:pt x="59436" y="29717"/>
                  </a:lnTo>
                  <a:lnTo>
                    <a:pt x="57096" y="41272"/>
                  </a:lnTo>
                  <a:lnTo>
                    <a:pt x="50720" y="50720"/>
                  </a:lnTo>
                  <a:lnTo>
                    <a:pt x="41273" y="57096"/>
                  </a:lnTo>
                  <a:lnTo>
                    <a:pt x="29718" y="59435"/>
                  </a:lnTo>
                  <a:lnTo>
                    <a:pt x="18162" y="57096"/>
                  </a:lnTo>
                  <a:lnTo>
                    <a:pt x="8715" y="50720"/>
                  </a:lnTo>
                  <a:lnTo>
                    <a:pt x="2339" y="41272"/>
                  </a:lnTo>
                  <a:lnTo>
                    <a:pt x="0" y="2971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97240" y="535990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29717" y="0"/>
                  </a:moveTo>
                  <a:lnTo>
                    <a:pt x="18162" y="2339"/>
                  </a:lnTo>
                  <a:lnTo>
                    <a:pt x="8715" y="8715"/>
                  </a:lnTo>
                  <a:lnTo>
                    <a:pt x="2339" y="18162"/>
                  </a:lnTo>
                  <a:lnTo>
                    <a:pt x="0" y="29717"/>
                  </a:lnTo>
                  <a:lnTo>
                    <a:pt x="2339" y="41273"/>
                  </a:lnTo>
                  <a:lnTo>
                    <a:pt x="8715" y="50720"/>
                  </a:lnTo>
                  <a:lnTo>
                    <a:pt x="18162" y="57096"/>
                  </a:lnTo>
                  <a:lnTo>
                    <a:pt x="29717" y="59435"/>
                  </a:lnTo>
                  <a:lnTo>
                    <a:pt x="41273" y="57096"/>
                  </a:lnTo>
                  <a:lnTo>
                    <a:pt x="50720" y="50720"/>
                  </a:lnTo>
                  <a:lnTo>
                    <a:pt x="57096" y="41273"/>
                  </a:lnTo>
                  <a:lnTo>
                    <a:pt x="59435" y="29717"/>
                  </a:lnTo>
                  <a:lnTo>
                    <a:pt x="57096" y="18162"/>
                  </a:lnTo>
                  <a:lnTo>
                    <a:pt x="50720" y="8715"/>
                  </a:lnTo>
                  <a:lnTo>
                    <a:pt x="41273" y="2339"/>
                  </a:lnTo>
                  <a:lnTo>
                    <a:pt x="29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97240" y="535990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0" y="29717"/>
                  </a:moveTo>
                  <a:lnTo>
                    <a:pt x="2339" y="18162"/>
                  </a:lnTo>
                  <a:lnTo>
                    <a:pt x="8715" y="8714"/>
                  </a:lnTo>
                  <a:lnTo>
                    <a:pt x="18162" y="2339"/>
                  </a:lnTo>
                  <a:lnTo>
                    <a:pt x="29717" y="0"/>
                  </a:lnTo>
                  <a:lnTo>
                    <a:pt x="41273" y="2339"/>
                  </a:lnTo>
                  <a:lnTo>
                    <a:pt x="50720" y="8714"/>
                  </a:lnTo>
                  <a:lnTo>
                    <a:pt x="57096" y="18162"/>
                  </a:lnTo>
                  <a:lnTo>
                    <a:pt x="59435" y="29717"/>
                  </a:lnTo>
                  <a:lnTo>
                    <a:pt x="57096" y="41272"/>
                  </a:lnTo>
                  <a:lnTo>
                    <a:pt x="50720" y="50720"/>
                  </a:lnTo>
                  <a:lnTo>
                    <a:pt x="41273" y="57096"/>
                  </a:lnTo>
                  <a:lnTo>
                    <a:pt x="29717" y="59435"/>
                  </a:lnTo>
                  <a:lnTo>
                    <a:pt x="18162" y="57096"/>
                  </a:lnTo>
                  <a:lnTo>
                    <a:pt x="8715" y="50720"/>
                  </a:lnTo>
                  <a:lnTo>
                    <a:pt x="2339" y="41272"/>
                  </a:lnTo>
                  <a:lnTo>
                    <a:pt x="0" y="2971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1207" y="5224272"/>
              <a:ext cx="70104" cy="7162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5235" y="5074919"/>
              <a:ext cx="71628" cy="7162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12835" y="4994148"/>
              <a:ext cx="71628" cy="71627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4664202" y="6323786"/>
            <a:ext cx="29133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Build</a:t>
            </a: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on secure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6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trusted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cloud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845420" y="6325920"/>
            <a:ext cx="1820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Scale without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limits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3762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zu</a:t>
            </a:r>
            <a:r>
              <a:rPr sz="4400" spc="-18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2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spc="-11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ks</a:t>
            </a:r>
            <a:endParaRPr sz="4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951" y="1469389"/>
            <a:ext cx="2458694" cy="1466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409" y="1756282"/>
            <a:ext cx="4358347" cy="1976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968" y="2234438"/>
            <a:ext cx="2572613" cy="1466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46" y="2519426"/>
            <a:ext cx="4972189" cy="1995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876" y="2765170"/>
            <a:ext cx="5216956" cy="197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5246" y="3009010"/>
            <a:ext cx="722007" cy="1691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4052" y="3487165"/>
            <a:ext cx="1593977" cy="14668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9303" y="3774059"/>
            <a:ext cx="4781550" cy="198120"/>
            <a:chOff x="419303" y="3774059"/>
            <a:chExt cx="4781550" cy="198120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303" y="3774059"/>
              <a:ext cx="3053384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3675" y="3860708"/>
              <a:ext cx="54137" cy="108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3525" y="3774059"/>
              <a:ext cx="1626870" cy="19761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4853" y="4017898"/>
            <a:ext cx="5104091" cy="19761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6928" y="4496053"/>
            <a:ext cx="1552841" cy="14668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17131" y="4781041"/>
            <a:ext cx="5476875" cy="442595"/>
            <a:chOff x="417131" y="4781041"/>
            <a:chExt cx="5476875" cy="442595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9011" y="4869596"/>
              <a:ext cx="54137" cy="108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414" y="4781041"/>
              <a:ext cx="4612182" cy="1995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5211" y="4782946"/>
              <a:ext cx="303784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8967" y="4869596"/>
              <a:ext cx="54137" cy="108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4786" y="4782946"/>
              <a:ext cx="359028" cy="1525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131" y="5024881"/>
              <a:ext cx="4583747" cy="198628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31876" y="5270627"/>
            <a:ext cx="899794" cy="196850"/>
            <a:chOff x="431876" y="5270627"/>
            <a:chExt cx="899794" cy="196850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1876" y="5270627"/>
              <a:ext cx="860348" cy="1967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5306" y="5398262"/>
              <a:ext cx="26034" cy="477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13763" y="5270627"/>
            <a:ext cx="1284732" cy="19761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33057" y="5748806"/>
            <a:ext cx="1300492" cy="14668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33946" y="6035674"/>
            <a:ext cx="1758454" cy="1976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284095" y="6043790"/>
            <a:ext cx="657860" cy="14431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429107" y="6035674"/>
            <a:ext cx="4898390" cy="441959"/>
            <a:chOff x="429107" y="6035674"/>
            <a:chExt cx="4898390" cy="441959"/>
          </a:xfrm>
        </p:grpSpPr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24885" y="6035674"/>
              <a:ext cx="2302002" cy="1976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107" y="6277635"/>
              <a:ext cx="2568346" cy="199529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03047" y="278078"/>
            <a:ext cx="6061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Co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ll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ti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8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265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4800" spc="-11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4800">
              <a:latin typeface="Segoe UI Light"/>
              <a:cs typeface="Segoe UI Ligh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278626" y="1827022"/>
            <a:ext cx="5608955" cy="3987800"/>
            <a:chOff x="6278626" y="1827022"/>
            <a:chExt cx="5608955" cy="3987800"/>
          </a:xfrm>
        </p:grpSpPr>
        <p:sp>
          <p:nvSpPr>
            <p:cNvPr id="34" name="object 34"/>
            <p:cNvSpPr/>
            <p:nvPr/>
          </p:nvSpPr>
          <p:spPr>
            <a:xfrm>
              <a:off x="6284976" y="1833371"/>
              <a:ext cx="5596255" cy="3975100"/>
            </a:xfrm>
            <a:custGeom>
              <a:avLst/>
              <a:gdLst/>
              <a:ahLst/>
              <a:cxnLst/>
              <a:rect l="l" t="t" r="r" b="b"/>
              <a:pathLst>
                <a:path w="5596255" h="3975100">
                  <a:moveTo>
                    <a:pt x="5596128" y="0"/>
                  </a:moveTo>
                  <a:lnTo>
                    <a:pt x="0" y="0"/>
                  </a:lnTo>
                  <a:lnTo>
                    <a:pt x="0" y="3974591"/>
                  </a:lnTo>
                  <a:lnTo>
                    <a:pt x="5596128" y="3974591"/>
                  </a:lnTo>
                  <a:lnTo>
                    <a:pt x="5596128" y="0"/>
                  </a:lnTo>
                  <a:close/>
                </a:path>
              </a:pathLst>
            </a:custGeom>
            <a:solidFill>
              <a:srgbClr val="0078D7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84976" y="1833372"/>
              <a:ext cx="5596255" cy="3975100"/>
            </a:xfrm>
            <a:custGeom>
              <a:avLst/>
              <a:gdLst/>
              <a:ahLst/>
              <a:cxnLst/>
              <a:rect l="l" t="t" r="r" b="b"/>
              <a:pathLst>
                <a:path w="5596255" h="3975100">
                  <a:moveTo>
                    <a:pt x="0" y="3974591"/>
                  </a:moveTo>
                  <a:lnTo>
                    <a:pt x="5596128" y="3974591"/>
                  </a:lnTo>
                  <a:lnTo>
                    <a:pt x="5596128" y="0"/>
                  </a:lnTo>
                  <a:lnTo>
                    <a:pt x="0" y="0"/>
                  </a:lnTo>
                  <a:lnTo>
                    <a:pt x="0" y="397459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67272" y="4671060"/>
              <a:ext cx="5419725" cy="1036319"/>
            </a:xfrm>
            <a:custGeom>
              <a:avLst/>
              <a:gdLst/>
              <a:ahLst/>
              <a:cxnLst/>
              <a:rect l="l" t="t" r="r" b="b"/>
              <a:pathLst>
                <a:path w="5419725" h="1036320">
                  <a:moveTo>
                    <a:pt x="0" y="1036319"/>
                  </a:moveTo>
                  <a:lnTo>
                    <a:pt x="5419344" y="1036319"/>
                  </a:lnTo>
                  <a:lnTo>
                    <a:pt x="5419344" y="0"/>
                  </a:lnTo>
                  <a:lnTo>
                    <a:pt x="0" y="0"/>
                  </a:lnTo>
                  <a:lnTo>
                    <a:pt x="0" y="1036319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93636" y="5000244"/>
              <a:ext cx="3148330" cy="407034"/>
            </a:xfrm>
            <a:custGeom>
              <a:avLst/>
              <a:gdLst/>
              <a:ahLst/>
              <a:cxnLst/>
              <a:rect l="l" t="t" r="r" b="b"/>
              <a:pathLst>
                <a:path w="3148329" h="407035">
                  <a:moveTo>
                    <a:pt x="34798" y="76200"/>
                  </a:moveTo>
                  <a:lnTo>
                    <a:pt x="27178" y="68580"/>
                  </a:lnTo>
                  <a:lnTo>
                    <a:pt x="24511" y="68580"/>
                  </a:lnTo>
                  <a:lnTo>
                    <a:pt x="24511" y="89408"/>
                  </a:lnTo>
                  <a:lnTo>
                    <a:pt x="21844" y="92837"/>
                  </a:lnTo>
                  <a:lnTo>
                    <a:pt x="13716" y="92837"/>
                  </a:lnTo>
                  <a:lnTo>
                    <a:pt x="11557" y="89408"/>
                  </a:lnTo>
                  <a:lnTo>
                    <a:pt x="10541" y="86233"/>
                  </a:lnTo>
                  <a:lnTo>
                    <a:pt x="10541" y="82042"/>
                  </a:lnTo>
                  <a:lnTo>
                    <a:pt x="13208" y="79883"/>
                  </a:lnTo>
                  <a:lnTo>
                    <a:pt x="17145" y="78867"/>
                  </a:lnTo>
                  <a:lnTo>
                    <a:pt x="21336" y="78867"/>
                  </a:lnTo>
                  <a:lnTo>
                    <a:pt x="23495" y="82042"/>
                  </a:lnTo>
                  <a:lnTo>
                    <a:pt x="23495" y="85725"/>
                  </a:lnTo>
                  <a:lnTo>
                    <a:pt x="24511" y="89408"/>
                  </a:lnTo>
                  <a:lnTo>
                    <a:pt x="24511" y="68580"/>
                  </a:lnTo>
                  <a:lnTo>
                    <a:pt x="7366" y="68580"/>
                  </a:lnTo>
                  <a:lnTo>
                    <a:pt x="0" y="76200"/>
                  </a:lnTo>
                  <a:lnTo>
                    <a:pt x="0" y="95504"/>
                  </a:lnTo>
                  <a:lnTo>
                    <a:pt x="7874" y="103378"/>
                  </a:lnTo>
                  <a:lnTo>
                    <a:pt x="27178" y="103378"/>
                  </a:lnTo>
                  <a:lnTo>
                    <a:pt x="34290" y="95504"/>
                  </a:lnTo>
                  <a:lnTo>
                    <a:pt x="34290" y="92837"/>
                  </a:lnTo>
                  <a:lnTo>
                    <a:pt x="34290" y="85725"/>
                  </a:lnTo>
                  <a:lnTo>
                    <a:pt x="34645" y="78867"/>
                  </a:lnTo>
                  <a:lnTo>
                    <a:pt x="34798" y="76200"/>
                  </a:lnTo>
                  <a:close/>
                </a:path>
                <a:path w="3148329" h="407035">
                  <a:moveTo>
                    <a:pt x="109474" y="16764"/>
                  </a:moveTo>
                  <a:lnTo>
                    <a:pt x="100076" y="16764"/>
                  </a:lnTo>
                  <a:lnTo>
                    <a:pt x="97409" y="14097"/>
                  </a:lnTo>
                  <a:lnTo>
                    <a:pt x="94996" y="11684"/>
                  </a:lnTo>
                  <a:lnTo>
                    <a:pt x="94996" y="22479"/>
                  </a:lnTo>
                  <a:lnTo>
                    <a:pt x="91567" y="24130"/>
                  </a:lnTo>
                  <a:lnTo>
                    <a:pt x="88265" y="27305"/>
                  </a:lnTo>
                  <a:lnTo>
                    <a:pt x="86360" y="30861"/>
                  </a:lnTo>
                  <a:lnTo>
                    <a:pt x="84074" y="27305"/>
                  </a:lnTo>
                  <a:lnTo>
                    <a:pt x="80899" y="24130"/>
                  </a:lnTo>
                  <a:lnTo>
                    <a:pt x="77724" y="22479"/>
                  </a:lnTo>
                  <a:lnTo>
                    <a:pt x="84074" y="18161"/>
                  </a:lnTo>
                  <a:lnTo>
                    <a:pt x="86360" y="14097"/>
                  </a:lnTo>
                  <a:lnTo>
                    <a:pt x="88265" y="17272"/>
                  </a:lnTo>
                  <a:lnTo>
                    <a:pt x="91567" y="20320"/>
                  </a:lnTo>
                  <a:lnTo>
                    <a:pt x="94996" y="22479"/>
                  </a:lnTo>
                  <a:lnTo>
                    <a:pt x="94996" y="11684"/>
                  </a:lnTo>
                  <a:lnTo>
                    <a:pt x="92202" y="8890"/>
                  </a:lnTo>
                  <a:lnTo>
                    <a:pt x="92202" y="0"/>
                  </a:lnTo>
                  <a:lnTo>
                    <a:pt x="79756" y="0"/>
                  </a:lnTo>
                  <a:lnTo>
                    <a:pt x="79756" y="8890"/>
                  </a:lnTo>
                  <a:lnTo>
                    <a:pt x="71882" y="16764"/>
                  </a:lnTo>
                  <a:lnTo>
                    <a:pt x="62484" y="16764"/>
                  </a:lnTo>
                  <a:lnTo>
                    <a:pt x="62484" y="28702"/>
                  </a:lnTo>
                  <a:lnTo>
                    <a:pt x="71882" y="28702"/>
                  </a:lnTo>
                  <a:lnTo>
                    <a:pt x="79756" y="36576"/>
                  </a:lnTo>
                  <a:lnTo>
                    <a:pt x="79756" y="45466"/>
                  </a:lnTo>
                  <a:lnTo>
                    <a:pt x="92202" y="45466"/>
                  </a:lnTo>
                  <a:lnTo>
                    <a:pt x="92202" y="36576"/>
                  </a:lnTo>
                  <a:lnTo>
                    <a:pt x="97917" y="30861"/>
                  </a:lnTo>
                  <a:lnTo>
                    <a:pt x="100076" y="28702"/>
                  </a:lnTo>
                  <a:lnTo>
                    <a:pt x="109474" y="28702"/>
                  </a:lnTo>
                  <a:lnTo>
                    <a:pt x="109474" y="16764"/>
                  </a:lnTo>
                  <a:close/>
                </a:path>
                <a:path w="3148329" h="407035">
                  <a:moveTo>
                    <a:pt x="350266" y="296926"/>
                  </a:moveTo>
                  <a:lnTo>
                    <a:pt x="333527" y="249783"/>
                  </a:lnTo>
                  <a:lnTo>
                    <a:pt x="293370" y="230251"/>
                  </a:lnTo>
                  <a:lnTo>
                    <a:pt x="250952" y="230251"/>
                  </a:lnTo>
                  <a:lnTo>
                    <a:pt x="247802" y="219583"/>
                  </a:lnTo>
                  <a:lnTo>
                    <a:pt x="246494" y="215176"/>
                  </a:lnTo>
                  <a:lnTo>
                    <a:pt x="237134" y="202907"/>
                  </a:lnTo>
                  <a:lnTo>
                    <a:pt x="231267" y="199224"/>
                  </a:lnTo>
                  <a:lnTo>
                    <a:pt x="231267" y="225933"/>
                  </a:lnTo>
                  <a:lnTo>
                    <a:pt x="205613" y="257429"/>
                  </a:lnTo>
                  <a:lnTo>
                    <a:pt x="189992" y="244729"/>
                  </a:lnTo>
                  <a:lnTo>
                    <a:pt x="196850" y="236220"/>
                  </a:lnTo>
                  <a:lnTo>
                    <a:pt x="204343" y="242570"/>
                  </a:lnTo>
                  <a:lnTo>
                    <a:pt x="209384" y="236220"/>
                  </a:lnTo>
                  <a:lnTo>
                    <a:pt x="214134" y="230251"/>
                  </a:lnTo>
                  <a:lnTo>
                    <a:pt x="222631" y="219583"/>
                  </a:lnTo>
                  <a:lnTo>
                    <a:pt x="231267" y="225933"/>
                  </a:lnTo>
                  <a:lnTo>
                    <a:pt x="231267" y="199224"/>
                  </a:lnTo>
                  <a:lnTo>
                    <a:pt x="224015" y="194665"/>
                  </a:lnTo>
                  <a:lnTo>
                    <a:pt x="208280" y="191643"/>
                  </a:lnTo>
                  <a:lnTo>
                    <a:pt x="193014" y="194983"/>
                  </a:lnTo>
                  <a:lnTo>
                    <a:pt x="180251" y="203187"/>
                  </a:lnTo>
                  <a:lnTo>
                    <a:pt x="171183" y="215277"/>
                  </a:lnTo>
                  <a:lnTo>
                    <a:pt x="167005" y="230251"/>
                  </a:lnTo>
                  <a:lnTo>
                    <a:pt x="122682" y="230251"/>
                  </a:lnTo>
                  <a:lnTo>
                    <a:pt x="104673" y="225933"/>
                  </a:lnTo>
                  <a:lnTo>
                    <a:pt x="90068" y="214160"/>
                  </a:lnTo>
                  <a:lnTo>
                    <a:pt x="80276" y="196723"/>
                  </a:lnTo>
                  <a:lnTo>
                    <a:pt x="76708" y="175387"/>
                  </a:lnTo>
                  <a:lnTo>
                    <a:pt x="80391" y="154139"/>
                  </a:lnTo>
                  <a:lnTo>
                    <a:pt x="90360" y="136740"/>
                  </a:lnTo>
                  <a:lnTo>
                    <a:pt x="104990" y="124980"/>
                  </a:lnTo>
                  <a:lnTo>
                    <a:pt x="122682" y="120650"/>
                  </a:lnTo>
                  <a:lnTo>
                    <a:pt x="200279" y="120650"/>
                  </a:lnTo>
                  <a:lnTo>
                    <a:pt x="200279" y="165608"/>
                  </a:lnTo>
                  <a:lnTo>
                    <a:pt x="345440" y="165608"/>
                  </a:lnTo>
                  <a:lnTo>
                    <a:pt x="345440" y="154305"/>
                  </a:lnTo>
                  <a:lnTo>
                    <a:pt x="345440" y="73660"/>
                  </a:lnTo>
                  <a:lnTo>
                    <a:pt x="345440" y="73279"/>
                  </a:lnTo>
                  <a:lnTo>
                    <a:pt x="345440" y="62484"/>
                  </a:lnTo>
                  <a:lnTo>
                    <a:pt x="334645" y="62484"/>
                  </a:lnTo>
                  <a:lnTo>
                    <a:pt x="334645" y="73660"/>
                  </a:lnTo>
                  <a:lnTo>
                    <a:pt x="334645" y="154305"/>
                  </a:lnTo>
                  <a:lnTo>
                    <a:pt x="315849" y="154305"/>
                  </a:lnTo>
                  <a:lnTo>
                    <a:pt x="315849" y="73660"/>
                  </a:lnTo>
                  <a:lnTo>
                    <a:pt x="334645" y="73660"/>
                  </a:lnTo>
                  <a:lnTo>
                    <a:pt x="334645" y="62484"/>
                  </a:lnTo>
                  <a:lnTo>
                    <a:pt x="304673" y="62484"/>
                  </a:lnTo>
                  <a:lnTo>
                    <a:pt x="304673" y="73279"/>
                  </a:lnTo>
                  <a:lnTo>
                    <a:pt x="304673" y="154305"/>
                  </a:lnTo>
                  <a:lnTo>
                    <a:pt x="210947" y="154305"/>
                  </a:lnTo>
                  <a:lnTo>
                    <a:pt x="210947" y="120650"/>
                  </a:lnTo>
                  <a:lnTo>
                    <a:pt x="210947" y="73279"/>
                  </a:lnTo>
                  <a:lnTo>
                    <a:pt x="304673" y="73279"/>
                  </a:lnTo>
                  <a:lnTo>
                    <a:pt x="304673" y="62484"/>
                  </a:lnTo>
                  <a:lnTo>
                    <a:pt x="200279" y="62484"/>
                  </a:lnTo>
                  <a:lnTo>
                    <a:pt x="200279" y="109347"/>
                  </a:lnTo>
                  <a:lnTo>
                    <a:pt x="122682" y="109347"/>
                  </a:lnTo>
                  <a:lnTo>
                    <a:pt x="100457" y="114465"/>
                  </a:lnTo>
                  <a:lnTo>
                    <a:pt x="82296" y="128422"/>
                  </a:lnTo>
                  <a:lnTo>
                    <a:pt x="70027" y="149161"/>
                  </a:lnTo>
                  <a:lnTo>
                    <a:pt x="65532" y="174625"/>
                  </a:lnTo>
                  <a:lnTo>
                    <a:pt x="70027" y="200164"/>
                  </a:lnTo>
                  <a:lnTo>
                    <a:pt x="82296" y="221030"/>
                  </a:lnTo>
                  <a:lnTo>
                    <a:pt x="100457" y="235115"/>
                  </a:lnTo>
                  <a:lnTo>
                    <a:pt x="122682" y="240284"/>
                  </a:lnTo>
                  <a:lnTo>
                    <a:pt x="168021" y="240284"/>
                  </a:lnTo>
                  <a:lnTo>
                    <a:pt x="172885" y="254469"/>
                  </a:lnTo>
                  <a:lnTo>
                    <a:pt x="182143" y="265811"/>
                  </a:lnTo>
                  <a:lnTo>
                    <a:pt x="194881" y="273253"/>
                  </a:lnTo>
                  <a:lnTo>
                    <a:pt x="210185" y="275717"/>
                  </a:lnTo>
                  <a:lnTo>
                    <a:pt x="224955" y="272656"/>
                  </a:lnTo>
                  <a:lnTo>
                    <a:pt x="237185" y="265150"/>
                  </a:lnTo>
                  <a:lnTo>
                    <a:pt x="243395" y="257429"/>
                  </a:lnTo>
                  <a:lnTo>
                    <a:pt x="246087" y="254076"/>
                  </a:lnTo>
                  <a:lnTo>
                    <a:pt x="250952" y="240284"/>
                  </a:lnTo>
                  <a:lnTo>
                    <a:pt x="293370" y="240284"/>
                  </a:lnTo>
                  <a:lnTo>
                    <a:pt x="311327" y="244690"/>
                  </a:lnTo>
                  <a:lnTo>
                    <a:pt x="325843" y="256628"/>
                  </a:lnTo>
                  <a:lnTo>
                    <a:pt x="335546" y="274205"/>
                  </a:lnTo>
                  <a:lnTo>
                    <a:pt x="339090" y="295529"/>
                  </a:lnTo>
                  <a:lnTo>
                    <a:pt x="339090" y="297434"/>
                  </a:lnTo>
                  <a:lnTo>
                    <a:pt x="335470" y="318693"/>
                  </a:lnTo>
                  <a:lnTo>
                    <a:pt x="325653" y="336092"/>
                  </a:lnTo>
                  <a:lnTo>
                    <a:pt x="311111" y="347853"/>
                  </a:lnTo>
                  <a:lnTo>
                    <a:pt x="293370" y="352171"/>
                  </a:lnTo>
                  <a:lnTo>
                    <a:pt x="215646" y="352171"/>
                  </a:lnTo>
                  <a:lnTo>
                    <a:pt x="215646" y="317754"/>
                  </a:lnTo>
                  <a:lnTo>
                    <a:pt x="215646" y="306070"/>
                  </a:lnTo>
                  <a:lnTo>
                    <a:pt x="205359" y="306070"/>
                  </a:lnTo>
                  <a:lnTo>
                    <a:pt x="205359" y="317754"/>
                  </a:lnTo>
                  <a:lnTo>
                    <a:pt x="205359" y="397637"/>
                  </a:lnTo>
                  <a:lnTo>
                    <a:pt x="111379" y="397637"/>
                  </a:lnTo>
                  <a:lnTo>
                    <a:pt x="111379" y="317754"/>
                  </a:lnTo>
                  <a:lnTo>
                    <a:pt x="205359" y="317754"/>
                  </a:lnTo>
                  <a:lnTo>
                    <a:pt x="205359" y="306070"/>
                  </a:lnTo>
                  <a:lnTo>
                    <a:pt x="100965" y="306070"/>
                  </a:lnTo>
                  <a:lnTo>
                    <a:pt x="100965" y="317754"/>
                  </a:lnTo>
                  <a:lnTo>
                    <a:pt x="100965" y="397637"/>
                  </a:lnTo>
                  <a:lnTo>
                    <a:pt x="82169" y="397637"/>
                  </a:lnTo>
                  <a:lnTo>
                    <a:pt x="82169" y="317754"/>
                  </a:lnTo>
                  <a:lnTo>
                    <a:pt x="100965" y="317754"/>
                  </a:lnTo>
                  <a:lnTo>
                    <a:pt x="100965" y="306070"/>
                  </a:lnTo>
                  <a:lnTo>
                    <a:pt x="70866" y="306070"/>
                  </a:lnTo>
                  <a:lnTo>
                    <a:pt x="70866" y="406654"/>
                  </a:lnTo>
                  <a:lnTo>
                    <a:pt x="215646" y="406654"/>
                  </a:lnTo>
                  <a:lnTo>
                    <a:pt x="215646" y="397637"/>
                  </a:lnTo>
                  <a:lnTo>
                    <a:pt x="215646" y="364363"/>
                  </a:lnTo>
                  <a:lnTo>
                    <a:pt x="293370" y="364363"/>
                  </a:lnTo>
                  <a:lnTo>
                    <a:pt x="315429" y="359194"/>
                  </a:lnTo>
                  <a:lnTo>
                    <a:pt x="324459" y="352171"/>
                  </a:lnTo>
                  <a:lnTo>
                    <a:pt x="333527" y="345109"/>
                  </a:lnTo>
                  <a:lnTo>
                    <a:pt x="345757" y="324243"/>
                  </a:lnTo>
                  <a:lnTo>
                    <a:pt x="350266" y="298704"/>
                  </a:lnTo>
                  <a:lnTo>
                    <a:pt x="350266" y="296926"/>
                  </a:lnTo>
                  <a:close/>
                </a:path>
                <a:path w="3148329" h="407035">
                  <a:moveTo>
                    <a:pt x="3147822" y="223012"/>
                  </a:moveTo>
                  <a:lnTo>
                    <a:pt x="3140062" y="182410"/>
                  </a:lnTo>
                  <a:lnTo>
                    <a:pt x="3133979" y="172770"/>
                  </a:lnTo>
                  <a:lnTo>
                    <a:pt x="3133979" y="224040"/>
                  </a:lnTo>
                  <a:lnTo>
                    <a:pt x="3127451" y="260705"/>
                  </a:lnTo>
                  <a:lnTo>
                    <a:pt x="3108274" y="295427"/>
                  </a:lnTo>
                  <a:lnTo>
                    <a:pt x="3079877" y="321310"/>
                  </a:lnTo>
                  <a:lnTo>
                    <a:pt x="3045714" y="331470"/>
                  </a:lnTo>
                  <a:lnTo>
                    <a:pt x="2741295" y="331470"/>
                  </a:lnTo>
                  <a:lnTo>
                    <a:pt x="2703525" y="322719"/>
                  </a:lnTo>
                  <a:lnTo>
                    <a:pt x="2671940" y="299186"/>
                  </a:lnTo>
                  <a:lnTo>
                    <a:pt x="2650274" y="264934"/>
                  </a:lnTo>
                  <a:lnTo>
                    <a:pt x="2642235" y="224040"/>
                  </a:lnTo>
                  <a:lnTo>
                    <a:pt x="2649296" y="185674"/>
                  </a:lnTo>
                  <a:lnTo>
                    <a:pt x="2668486" y="152946"/>
                  </a:lnTo>
                  <a:lnTo>
                    <a:pt x="2696768" y="129133"/>
                  </a:lnTo>
                  <a:lnTo>
                    <a:pt x="2731135" y="117475"/>
                  </a:lnTo>
                  <a:lnTo>
                    <a:pt x="2748153" y="117475"/>
                  </a:lnTo>
                  <a:lnTo>
                    <a:pt x="2787523" y="129692"/>
                  </a:lnTo>
                  <a:lnTo>
                    <a:pt x="2815717" y="154686"/>
                  </a:lnTo>
                  <a:lnTo>
                    <a:pt x="2826512" y="146558"/>
                  </a:lnTo>
                  <a:lnTo>
                    <a:pt x="2791536" y="117475"/>
                  </a:lnTo>
                  <a:lnTo>
                    <a:pt x="2765679" y="107569"/>
                  </a:lnTo>
                  <a:lnTo>
                    <a:pt x="2786469" y="72275"/>
                  </a:lnTo>
                  <a:lnTo>
                    <a:pt x="2816110" y="45148"/>
                  </a:lnTo>
                  <a:lnTo>
                    <a:pt x="2852343" y="27749"/>
                  </a:lnTo>
                  <a:lnTo>
                    <a:pt x="2892933" y="21590"/>
                  </a:lnTo>
                  <a:lnTo>
                    <a:pt x="2938488" y="29298"/>
                  </a:lnTo>
                  <a:lnTo>
                    <a:pt x="2977870" y="50850"/>
                  </a:lnTo>
                  <a:lnTo>
                    <a:pt x="3008274" y="83908"/>
                  </a:lnTo>
                  <a:lnTo>
                    <a:pt x="3026918" y="126111"/>
                  </a:lnTo>
                  <a:lnTo>
                    <a:pt x="3028188" y="131699"/>
                  </a:lnTo>
                  <a:lnTo>
                    <a:pt x="3034030" y="130937"/>
                  </a:lnTo>
                  <a:lnTo>
                    <a:pt x="3039364" y="130429"/>
                  </a:lnTo>
                  <a:lnTo>
                    <a:pt x="3043936" y="129921"/>
                  </a:lnTo>
                  <a:lnTo>
                    <a:pt x="3047873" y="129921"/>
                  </a:lnTo>
                  <a:lnTo>
                    <a:pt x="3080613" y="137553"/>
                  </a:lnTo>
                  <a:lnTo>
                    <a:pt x="3108071" y="158127"/>
                  </a:lnTo>
                  <a:lnTo>
                    <a:pt x="3126943" y="188112"/>
                  </a:lnTo>
                  <a:lnTo>
                    <a:pt x="3133979" y="224040"/>
                  </a:lnTo>
                  <a:lnTo>
                    <a:pt x="3133979" y="172770"/>
                  </a:lnTo>
                  <a:lnTo>
                    <a:pt x="3118548" y="148310"/>
                  </a:lnTo>
                  <a:lnTo>
                    <a:pt x="3093872" y="129921"/>
                  </a:lnTo>
                  <a:lnTo>
                    <a:pt x="3087027" y="124828"/>
                  </a:lnTo>
                  <a:lnTo>
                    <a:pt x="3051454" y="116586"/>
                  </a:lnTo>
                  <a:lnTo>
                    <a:pt x="3049270" y="116078"/>
                  </a:lnTo>
                  <a:lnTo>
                    <a:pt x="3042539" y="116078"/>
                  </a:lnTo>
                  <a:lnTo>
                    <a:pt x="3038602" y="116586"/>
                  </a:lnTo>
                  <a:lnTo>
                    <a:pt x="3017443" y="72567"/>
                  </a:lnTo>
                  <a:lnTo>
                    <a:pt x="2984309" y="38112"/>
                  </a:lnTo>
                  <a:lnTo>
                    <a:pt x="2953283" y="21590"/>
                  </a:lnTo>
                  <a:lnTo>
                    <a:pt x="2942120" y="15646"/>
                  </a:lnTo>
                  <a:lnTo>
                    <a:pt x="2893822" y="7620"/>
                  </a:lnTo>
                  <a:lnTo>
                    <a:pt x="2848699" y="14605"/>
                  </a:lnTo>
                  <a:lnTo>
                    <a:pt x="2808440" y="34290"/>
                  </a:lnTo>
                  <a:lnTo>
                    <a:pt x="2775661" y="64846"/>
                  </a:lnTo>
                  <a:lnTo>
                    <a:pt x="2752979" y="104394"/>
                  </a:lnTo>
                  <a:lnTo>
                    <a:pt x="2749550" y="103378"/>
                  </a:lnTo>
                  <a:lnTo>
                    <a:pt x="2732786" y="103378"/>
                  </a:lnTo>
                  <a:lnTo>
                    <a:pt x="2731135" y="104394"/>
                  </a:lnTo>
                  <a:lnTo>
                    <a:pt x="2730119" y="104394"/>
                  </a:lnTo>
                  <a:lnTo>
                    <a:pt x="2721610" y="104775"/>
                  </a:lnTo>
                  <a:lnTo>
                    <a:pt x="2714117" y="107061"/>
                  </a:lnTo>
                  <a:lnTo>
                    <a:pt x="2705481" y="109220"/>
                  </a:lnTo>
                  <a:lnTo>
                    <a:pt x="2705481" y="110236"/>
                  </a:lnTo>
                  <a:lnTo>
                    <a:pt x="2675077" y="128054"/>
                  </a:lnTo>
                  <a:lnTo>
                    <a:pt x="2650807" y="154406"/>
                  </a:lnTo>
                  <a:lnTo>
                    <a:pt x="2634716" y="187007"/>
                  </a:lnTo>
                  <a:lnTo>
                    <a:pt x="2628976" y="223012"/>
                  </a:lnTo>
                  <a:lnTo>
                    <a:pt x="2628989" y="224040"/>
                  </a:lnTo>
                  <a:lnTo>
                    <a:pt x="2638044" y="269595"/>
                  </a:lnTo>
                  <a:lnTo>
                    <a:pt x="2662656" y="308051"/>
                  </a:lnTo>
                  <a:lnTo>
                    <a:pt x="2698496" y="334403"/>
                  </a:lnTo>
                  <a:lnTo>
                    <a:pt x="2741295" y="344170"/>
                  </a:lnTo>
                  <a:lnTo>
                    <a:pt x="3045714" y="344170"/>
                  </a:lnTo>
                  <a:lnTo>
                    <a:pt x="3084969" y="332841"/>
                  </a:lnTo>
                  <a:lnTo>
                    <a:pt x="3086493" y="331470"/>
                  </a:lnTo>
                  <a:lnTo>
                    <a:pt x="3117481" y="303834"/>
                  </a:lnTo>
                  <a:lnTo>
                    <a:pt x="3139630" y="264718"/>
                  </a:lnTo>
                  <a:lnTo>
                    <a:pt x="3147822" y="223012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96177" y="4707127"/>
            <a:ext cx="2639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Optimized</a:t>
            </a:r>
            <a:r>
              <a:rPr sz="12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Databricks</a:t>
            </a: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 Runtime</a:t>
            </a:r>
            <a:r>
              <a:rPr sz="1200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Engine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5478" y="5477966"/>
            <a:ext cx="88773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r>
              <a:rPr sz="90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I/O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563354" y="5477661"/>
            <a:ext cx="6508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SERVERLESS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360921" y="2230882"/>
            <a:ext cx="5432425" cy="3106420"/>
            <a:chOff x="6360921" y="2230882"/>
            <a:chExt cx="5432425" cy="3106420"/>
          </a:xfrm>
        </p:grpSpPr>
        <p:sp>
          <p:nvSpPr>
            <p:cNvPr id="42" name="object 42"/>
            <p:cNvSpPr/>
            <p:nvPr/>
          </p:nvSpPr>
          <p:spPr>
            <a:xfrm>
              <a:off x="6367271" y="2237231"/>
              <a:ext cx="5419725" cy="2346960"/>
            </a:xfrm>
            <a:custGeom>
              <a:avLst/>
              <a:gdLst/>
              <a:ahLst/>
              <a:cxnLst/>
              <a:rect l="l" t="t" r="r" b="b"/>
              <a:pathLst>
                <a:path w="5419725" h="2346960">
                  <a:moveTo>
                    <a:pt x="0" y="2346960"/>
                  </a:moveTo>
                  <a:lnTo>
                    <a:pt x="5419344" y="2346960"/>
                  </a:lnTo>
                  <a:lnTo>
                    <a:pt x="5419344" y="1170432"/>
                  </a:lnTo>
                  <a:lnTo>
                    <a:pt x="0" y="1170432"/>
                  </a:lnTo>
                  <a:lnTo>
                    <a:pt x="0" y="2346960"/>
                  </a:lnTo>
                  <a:close/>
                </a:path>
                <a:path w="5419725" h="2346960">
                  <a:moveTo>
                    <a:pt x="0" y="1074420"/>
                  </a:moveTo>
                  <a:lnTo>
                    <a:pt x="5419344" y="1074420"/>
                  </a:lnTo>
                  <a:lnTo>
                    <a:pt x="5419344" y="0"/>
                  </a:lnTo>
                  <a:lnTo>
                    <a:pt x="0" y="0"/>
                  </a:lnTo>
                  <a:lnTo>
                    <a:pt x="0" y="107442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11311" y="4980432"/>
              <a:ext cx="682751" cy="35661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0927333" y="5470651"/>
            <a:ext cx="4933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es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APIs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95465" y="1899030"/>
            <a:ext cx="1828164" cy="57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400" spc="-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endParaRPr sz="1400">
              <a:latin typeface="Segoe UI Semilight"/>
              <a:cs typeface="Segoe UI Semilight"/>
            </a:endParaRPr>
          </a:p>
          <a:p>
            <a:pPr marL="100330">
              <a:lnSpc>
                <a:spcPct val="100000"/>
              </a:lnSpc>
              <a:spcBef>
                <a:spcPts val="1205"/>
              </a:spcBef>
            </a:pP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Collaborative</a:t>
            </a:r>
            <a:r>
              <a:rPr sz="1200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Workspace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96177" y="3466845"/>
            <a:ext cx="2581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Deploy</a:t>
            </a:r>
            <a:r>
              <a:rPr sz="12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Production </a:t>
            </a:r>
            <a:r>
              <a:rPr sz="1200" dirty="0">
                <a:solidFill>
                  <a:srgbClr val="0078D6"/>
                </a:solidFill>
                <a:latin typeface="Segoe UI Semibold"/>
                <a:cs typeface="Segoe UI Semibold"/>
              </a:rPr>
              <a:t>Jobs</a:t>
            </a:r>
            <a:r>
              <a:rPr sz="12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2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Workflows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74786" y="5477661"/>
            <a:ext cx="824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9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RK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18782" y="4337684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MULTI-STAGE</a:t>
            </a:r>
            <a:r>
              <a:rPr sz="9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PIPELINES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25411" y="3034410"/>
            <a:ext cx="882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90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ENGINEER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991857" y="2654554"/>
            <a:ext cx="4241800" cy="474345"/>
            <a:chOff x="6991857" y="2654554"/>
            <a:chExt cx="4241800" cy="474345"/>
          </a:xfrm>
        </p:grpSpPr>
        <p:sp>
          <p:nvSpPr>
            <p:cNvPr id="51" name="object 51"/>
            <p:cNvSpPr/>
            <p:nvPr/>
          </p:nvSpPr>
          <p:spPr>
            <a:xfrm>
              <a:off x="7130795" y="2660904"/>
              <a:ext cx="259715" cy="279400"/>
            </a:xfrm>
            <a:custGeom>
              <a:avLst/>
              <a:gdLst/>
              <a:ahLst/>
              <a:cxnLst/>
              <a:rect l="l" t="t" r="r" b="b"/>
              <a:pathLst>
                <a:path w="259715" h="279400">
                  <a:moveTo>
                    <a:pt x="189864" y="232155"/>
                  </a:moveTo>
                  <a:lnTo>
                    <a:pt x="181919" y="238501"/>
                  </a:lnTo>
                  <a:lnTo>
                    <a:pt x="172593" y="243680"/>
                  </a:lnTo>
                  <a:lnTo>
                    <a:pt x="162790" y="247764"/>
                  </a:lnTo>
                  <a:lnTo>
                    <a:pt x="153415" y="250824"/>
                  </a:lnTo>
                  <a:lnTo>
                    <a:pt x="153415" y="251263"/>
                  </a:lnTo>
                  <a:lnTo>
                    <a:pt x="153415" y="254332"/>
                  </a:lnTo>
                  <a:lnTo>
                    <a:pt x="153415" y="262665"/>
                  </a:lnTo>
                  <a:lnTo>
                    <a:pt x="153415" y="278891"/>
                  </a:lnTo>
                  <a:lnTo>
                    <a:pt x="152622" y="278891"/>
                  </a:lnTo>
                  <a:lnTo>
                    <a:pt x="147065" y="278891"/>
                  </a:lnTo>
                  <a:lnTo>
                    <a:pt x="131984" y="278891"/>
                  </a:lnTo>
                  <a:lnTo>
                    <a:pt x="102615" y="278891"/>
                  </a:lnTo>
                  <a:lnTo>
                    <a:pt x="102615" y="278399"/>
                  </a:lnTo>
                  <a:lnTo>
                    <a:pt x="102615" y="274954"/>
                  </a:lnTo>
                  <a:lnTo>
                    <a:pt x="102615" y="265604"/>
                  </a:lnTo>
                  <a:lnTo>
                    <a:pt x="102615" y="247395"/>
                  </a:lnTo>
                  <a:lnTo>
                    <a:pt x="87336" y="243315"/>
                  </a:lnTo>
                  <a:lnTo>
                    <a:pt x="73247" y="236473"/>
                  </a:lnTo>
                  <a:lnTo>
                    <a:pt x="60253" y="227250"/>
                  </a:lnTo>
                  <a:lnTo>
                    <a:pt x="48259" y="216026"/>
                  </a:lnTo>
                  <a:lnTo>
                    <a:pt x="47877" y="216225"/>
                  </a:lnTo>
                  <a:lnTo>
                    <a:pt x="45196" y="217614"/>
                  </a:lnTo>
                  <a:lnTo>
                    <a:pt x="37919" y="221384"/>
                  </a:lnTo>
                  <a:lnTo>
                    <a:pt x="23749" y="228726"/>
                  </a:lnTo>
                  <a:lnTo>
                    <a:pt x="23377" y="227996"/>
                  </a:lnTo>
                  <a:lnTo>
                    <a:pt x="20780" y="222884"/>
                  </a:lnTo>
                  <a:lnTo>
                    <a:pt x="13729" y="209009"/>
                  </a:lnTo>
                  <a:lnTo>
                    <a:pt x="0" y="181990"/>
                  </a:lnTo>
                  <a:lnTo>
                    <a:pt x="371" y="181790"/>
                  </a:lnTo>
                  <a:lnTo>
                    <a:pt x="2968" y="180387"/>
                  </a:lnTo>
                  <a:lnTo>
                    <a:pt x="10019" y="176579"/>
                  </a:lnTo>
                  <a:lnTo>
                    <a:pt x="23749" y="169163"/>
                  </a:lnTo>
                  <a:lnTo>
                    <a:pt x="21744" y="162136"/>
                  </a:lnTo>
                  <a:lnTo>
                    <a:pt x="19812" y="154764"/>
                  </a:lnTo>
                  <a:lnTo>
                    <a:pt x="18355" y="146750"/>
                  </a:lnTo>
                  <a:lnTo>
                    <a:pt x="17779" y="137794"/>
                  </a:lnTo>
                  <a:lnTo>
                    <a:pt x="18355" y="130230"/>
                  </a:lnTo>
                  <a:lnTo>
                    <a:pt x="19811" y="122046"/>
                  </a:lnTo>
                  <a:lnTo>
                    <a:pt x="21744" y="113863"/>
                  </a:lnTo>
                  <a:lnTo>
                    <a:pt x="23749" y="106298"/>
                  </a:lnTo>
                  <a:lnTo>
                    <a:pt x="23377" y="106112"/>
                  </a:lnTo>
                  <a:lnTo>
                    <a:pt x="20780" y="104806"/>
                  </a:lnTo>
                  <a:lnTo>
                    <a:pt x="13729" y="101262"/>
                  </a:lnTo>
                  <a:lnTo>
                    <a:pt x="0" y="94360"/>
                  </a:lnTo>
                  <a:lnTo>
                    <a:pt x="371" y="93616"/>
                  </a:lnTo>
                  <a:lnTo>
                    <a:pt x="2968" y="88407"/>
                  </a:lnTo>
                  <a:lnTo>
                    <a:pt x="10019" y="74268"/>
                  </a:lnTo>
                  <a:lnTo>
                    <a:pt x="23749" y="46735"/>
                  </a:lnTo>
                  <a:lnTo>
                    <a:pt x="24131" y="46936"/>
                  </a:lnTo>
                  <a:lnTo>
                    <a:pt x="26812" y="48338"/>
                  </a:lnTo>
                  <a:lnTo>
                    <a:pt x="34089" y="52146"/>
                  </a:lnTo>
                  <a:lnTo>
                    <a:pt x="48259" y="59562"/>
                  </a:lnTo>
                  <a:lnTo>
                    <a:pt x="60253" y="48640"/>
                  </a:lnTo>
                  <a:lnTo>
                    <a:pt x="73247" y="39337"/>
                  </a:lnTo>
                  <a:lnTo>
                    <a:pt x="87336" y="32273"/>
                  </a:lnTo>
                  <a:lnTo>
                    <a:pt x="102615" y="28066"/>
                  </a:lnTo>
                  <a:lnTo>
                    <a:pt x="102615" y="27628"/>
                  </a:lnTo>
                  <a:lnTo>
                    <a:pt x="102615" y="24558"/>
                  </a:lnTo>
                  <a:lnTo>
                    <a:pt x="102615" y="16225"/>
                  </a:lnTo>
                  <a:lnTo>
                    <a:pt x="102615" y="0"/>
                  </a:lnTo>
                  <a:lnTo>
                    <a:pt x="103409" y="0"/>
                  </a:lnTo>
                  <a:lnTo>
                    <a:pt x="108965" y="0"/>
                  </a:lnTo>
                  <a:lnTo>
                    <a:pt x="124047" y="0"/>
                  </a:lnTo>
                  <a:lnTo>
                    <a:pt x="153415" y="0"/>
                  </a:lnTo>
                  <a:lnTo>
                    <a:pt x="153415" y="398"/>
                  </a:lnTo>
                  <a:lnTo>
                    <a:pt x="153415" y="3190"/>
                  </a:lnTo>
                  <a:lnTo>
                    <a:pt x="153415" y="10768"/>
                  </a:lnTo>
                  <a:lnTo>
                    <a:pt x="153415" y="25526"/>
                  </a:lnTo>
                  <a:lnTo>
                    <a:pt x="169229" y="31201"/>
                  </a:lnTo>
                  <a:lnTo>
                    <a:pt x="184483" y="39020"/>
                  </a:lnTo>
                  <a:lnTo>
                    <a:pt x="198618" y="48600"/>
                  </a:lnTo>
                  <a:lnTo>
                    <a:pt x="211074" y="59562"/>
                  </a:lnTo>
                  <a:lnTo>
                    <a:pt x="232282" y="46735"/>
                  </a:lnTo>
                  <a:lnTo>
                    <a:pt x="232705" y="47479"/>
                  </a:lnTo>
                  <a:lnTo>
                    <a:pt x="235664" y="52688"/>
                  </a:lnTo>
                  <a:lnTo>
                    <a:pt x="243695" y="66827"/>
                  </a:lnTo>
                  <a:lnTo>
                    <a:pt x="259333" y="94360"/>
                  </a:lnTo>
                  <a:lnTo>
                    <a:pt x="258951" y="94547"/>
                  </a:lnTo>
                  <a:lnTo>
                    <a:pt x="256270" y="95852"/>
                  </a:lnTo>
                  <a:lnTo>
                    <a:pt x="248993" y="99396"/>
                  </a:lnTo>
                  <a:lnTo>
                    <a:pt x="234823" y="106298"/>
                  </a:lnTo>
                  <a:lnTo>
                    <a:pt x="236870" y="113738"/>
                  </a:lnTo>
                  <a:lnTo>
                    <a:pt x="238156" y="121713"/>
                  </a:lnTo>
                  <a:lnTo>
                    <a:pt x="238823" y="129855"/>
                  </a:lnTo>
                  <a:lnTo>
                    <a:pt x="239013" y="137794"/>
                  </a:lnTo>
                  <a:lnTo>
                    <a:pt x="239013" y="143636"/>
                  </a:lnTo>
                  <a:lnTo>
                    <a:pt x="239013" y="151383"/>
                  </a:lnTo>
                  <a:lnTo>
                    <a:pt x="236474" y="159892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88326" y="2730500"/>
              <a:ext cx="246907" cy="1966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998207" y="2680716"/>
              <a:ext cx="288290" cy="321945"/>
            </a:xfrm>
            <a:custGeom>
              <a:avLst/>
              <a:gdLst/>
              <a:ahLst/>
              <a:cxnLst/>
              <a:rect l="l" t="t" r="r" b="b"/>
              <a:pathLst>
                <a:path w="288290" h="321944">
                  <a:moveTo>
                    <a:pt x="144018" y="177800"/>
                  </a:moveTo>
                  <a:lnTo>
                    <a:pt x="98462" y="185119"/>
                  </a:lnTo>
                  <a:lnTo>
                    <a:pt x="58923" y="205508"/>
                  </a:lnTo>
                  <a:lnTo>
                    <a:pt x="27761" y="236614"/>
                  </a:lnTo>
                  <a:lnTo>
                    <a:pt x="7333" y="276083"/>
                  </a:lnTo>
                  <a:lnTo>
                    <a:pt x="0" y="321563"/>
                  </a:lnTo>
                  <a:lnTo>
                    <a:pt x="288036" y="321563"/>
                  </a:lnTo>
                  <a:lnTo>
                    <a:pt x="280702" y="276083"/>
                  </a:lnTo>
                  <a:lnTo>
                    <a:pt x="260274" y="236614"/>
                  </a:lnTo>
                  <a:lnTo>
                    <a:pt x="229112" y="205508"/>
                  </a:lnTo>
                  <a:lnTo>
                    <a:pt x="189573" y="185119"/>
                  </a:lnTo>
                  <a:lnTo>
                    <a:pt x="144018" y="177800"/>
                  </a:lnTo>
                  <a:close/>
                </a:path>
                <a:path w="288290" h="321944">
                  <a:moveTo>
                    <a:pt x="145161" y="0"/>
                  </a:moveTo>
                  <a:lnTo>
                    <a:pt x="110535" y="6979"/>
                  </a:lnTo>
                  <a:lnTo>
                    <a:pt x="82280" y="26019"/>
                  </a:lnTo>
                  <a:lnTo>
                    <a:pt x="63240" y="54274"/>
                  </a:lnTo>
                  <a:lnTo>
                    <a:pt x="56261" y="88900"/>
                  </a:lnTo>
                  <a:lnTo>
                    <a:pt x="63240" y="123471"/>
                  </a:lnTo>
                  <a:lnTo>
                    <a:pt x="82280" y="151733"/>
                  </a:lnTo>
                  <a:lnTo>
                    <a:pt x="110535" y="170803"/>
                  </a:lnTo>
                  <a:lnTo>
                    <a:pt x="145161" y="177800"/>
                  </a:lnTo>
                  <a:lnTo>
                    <a:pt x="179984" y="170803"/>
                  </a:lnTo>
                  <a:lnTo>
                    <a:pt x="208676" y="151733"/>
                  </a:lnTo>
                  <a:lnTo>
                    <a:pt x="228153" y="123471"/>
                  </a:lnTo>
                  <a:lnTo>
                    <a:pt x="235331" y="88900"/>
                  </a:lnTo>
                  <a:lnTo>
                    <a:pt x="228153" y="54274"/>
                  </a:lnTo>
                  <a:lnTo>
                    <a:pt x="208676" y="26019"/>
                  </a:lnTo>
                  <a:lnTo>
                    <a:pt x="179984" y="697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48372" y="2674620"/>
              <a:ext cx="191262" cy="18999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998207" y="2711195"/>
              <a:ext cx="2240280" cy="291465"/>
            </a:xfrm>
            <a:custGeom>
              <a:avLst/>
              <a:gdLst/>
              <a:ahLst/>
              <a:cxnLst/>
              <a:rect l="l" t="t" r="r" b="b"/>
              <a:pathLst>
                <a:path w="2240279" h="291464">
                  <a:moveTo>
                    <a:pt x="288036" y="291083"/>
                  </a:moveTo>
                  <a:lnTo>
                    <a:pt x="280702" y="245603"/>
                  </a:lnTo>
                  <a:lnTo>
                    <a:pt x="260274" y="206134"/>
                  </a:lnTo>
                  <a:lnTo>
                    <a:pt x="229112" y="175028"/>
                  </a:lnTo>
                  <a:lnTo>
                    <a:pt x="189573" y="154639"/>
                  </a:lnTo>
                  <a:lnTo>
                    <a:pt x="144018" y="147319"/>
                  </a:lnTo>
                  <a:lnTo>
                    <a:pt x="98462" y="154639"/>
                  </a:lnTo>
                  <a:lnTo>
                    <a:pt x="58923" y="175028"/>
                  </a:lnTo>
                  <a:lnTo>
                    <a:pt x="27761" y="206134"/>
                  </a:lnTo>
                  <a:lnTo>
                    <a:pt x="7333" y="245603"/>
                  </a:lnTo>
                  <a:lnTo>
                    <a:pt x="0" y="291083"/>
                  </a:lnTo>
                </a:path>
                <a:path w="2240279" h="291464">
                  <a:moveTo>
                    <a:pt x="2074037" y="110998"/>
                  </a:moveTo>
                  <a:lnTo>
                    <a:pt x="2038133" y="178692"/>
                  </a:lnTo>
                  <a:lnTo>
                    <a:pt x="2019696" y="213455"/>
                  </a:lnTo>
                  <a:lnTo>
                    <a:pt x="2012904" y="226262"/>
                  </a:lnTo>
                  <a:lnTo>
                    <a:pt x="2011934" y="228091"/>
                  </a:lnTo>
                  <a:lnTo>
                    <a:pt x="2007498" y="242661"/>
                  </a:lnTo>
                  <a:lnTo>
                    <a:pt x="2011505" y="256635"/>
                  </a:lnTo>
                  <a:lnTo>
                    <a:pt x="2021917" y="267132"/>
                  </a:lnTo>
                  <a:lnTo>
                    <a:pt x="2036699" y="271271"/>
                  </a:lnTo>
                  <a:lnTo>
                    <a:pt x="2137286" y="271271"/>
                  </a:lnTo>
                  <a:lnTo>
                    <a:pt x="2188940" y="271271"/>
                  </a:lnTo>
                  <a:lnTo>
                    <a:pt x="2207970" y="271271"/>
                  </a:lnTo>
                  <a:lnTo>
                    <a:pt x="2210689" y="271271"/>
                  </a:lnTo>
                  <a:lnTo>
                    <a:pt x="2225470" y="267132"/>
                  </a:lnTo>
                  <a:lnTo>
                    <a:pt x="2235882" y="256635"/>
                  </a:lnTo>
                  <a:lnTo>
                    <a:pt x="2239889" y="242661"/>
                  </a:lnTo>
                  <a:lnTo>
                    <a:pt x="2235454" y="228091"/>
                  </a:lnTo>
                  <a:lnTo>
                    <a:pt x="2199550" y="160397"/>
                  </a:lnTo>
                  <a:lnTo>
                    <a:pt x="2181113" y="125634"/>
                  </a:lnTo>
                  <a:lnTo>
                    <a:pt x="2174321" y="112827"/>
                  </a:lnTo>
                  <a:lnTo>
                    <a:pt x="2173351" y="110998"/>
                  </a:lnTo>
                  <a:lnTo>
                    <a:pt x="2173351" y="46827"/>
                  </a:lnTo>
                  <a:lnTo>
                    <a:pt x="2173351" y="13874"/>
                  </a:lnTo>
                  <a:lnTo>
                    <a:pt x="2173351" y="1734"/>
                  </a:lnTo>
                  <a:lnTo>
                    <a:pt x="2173351" y="0"/>
                  </a:lnTo>
                  <a:lnTo>
                    <a:pt x="2115935" y="0"/>
                  </a:lnTo>
                  <a:lnTo>
                    <a:pt x="2086451" y="0"/>
                  </a:lnTo>
                  <a:lnTo>
                    <a:pt x="2075588" y="0"/>
                  </a:lnTo>
                  <a:lnTo>
                    <a:pt x="2074037" y="0"/>
                  </a:lnTo>
                  <a:lnTo>
                    <a:pt x="2074037" y="110998"/>
                  </a:lnTo>
                  <a:close/>
                </a:path>
                <a:path w="2240279" h="291464">
                  <a:moveTo>
                    <a:pt x="2023872" y="198119"/>
                  </a:moveTo>
                  <a:lnTo>
                    <a:pt x="2223516" y="198119"/>
                  </a:lnTo>
                </a:path>
                <a:path w="2240279" h="291464">
                  <a:moveTo>
                    <a:pt x="2136648" y="48767"/>
                  </a:moveTo>
                  <a:lnTo>
                    <a:pt x="2171700" y="48767"/>
                  </a:lnTo>
                </a:path>
                <a:path w="2240279" h="291464">
                  <a:moveTo>
                    <a:pt x="2136648" y="97536"/>
                  </a:moveTo>
                  <a:lnTo>
                    <a:pt x="2171700" y="97536"/>
                  </a:lnTo>
                </a:path>
                <a:path w="2240279" h="291464">
                  <a:moveTo>
                    <a:pt x="2136648" y="147827"/>
                  </a:moveTo>
                  <a:lnTo>
                    <a:pt x="2199132" y="147827"/>
                  </a:lnTo>
                </a:path>
                <a:path w="2240279" h="291464">
                  <a:moveTo>
                    <a:pt x="2048256" y="0"/>
                  </a:moveTo>
                  <a:lnTo>
                    <a:pt x="2199132" y="0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816339" y="2709672"/>
              <a:ext cx="276225" cy="307975"/>
            </a:xfrm>
            <a:custGeom>
              <a:avLst/>
              <a:gdLst/>
              <a:ahLst/>
              <a:cxnLst/>
              <a:rect l="l" t="t" r="r" b="b"/>
              <a:pathLst>
                <a:path w="276225" h="307975">
                  <a:moveTo>
                    <a:pt x="137921" y="170179"/>
                  </a:moveTo>
                  <a:lnTo>
                    <a:pt x="94317" y="177194"/>
                  </a:lnTo>
                  <a:lnTo>
                    <a:pt x="56455" y="196730"/>
                  </a:lnTo>
                  <a:lnTo>
                    <a:pt x="26602" y="226525"/>
                  </a:lnTo>
                  <a:lnTo>
                    <a:pt x="7028" y="264318"/>
                  </a:lnTo>
                  <a:lnTo>
                    <a:pt x="0" y="307848"/>
                  </a:lnTo>
                  <a:lnTo>
                    <a:pt x="275843" y="307848"/>
                  </a:lnTo>
                  <a:lnTo>
                    <a:pt x="268815" y="264318"/>
                  </a:lnTo>
                  <a:lnTo>
                    <a:pt x="249241" y="226525"/>
                  </a:lnTo>
                  <a:lnTo>
                    <a:pt x="219388" y="196730"/>
                  </a:lnTo>
                  <a:lnTo>
                    <a:pt x="181526" y="177194"/>
                  </a:lnTo>
                  <a:lnTo>
                    <a:pt x="137921" y="170179"/>
                  </a:lnTo>
                  <a:close/>
                </a:path>
                <a:path w="276225" h="307975">
                  <a:moveTo>
                    <a:pt x="139064" y="0"/>
                  </a:moveTo>
                  <a:lnTo>
                    <a:pt x="105872" y="6687"/>
                  </a:lnTo>
                  <a:lnTo>
                    <a:pt x="78787" y="24923"/>
                  </a:lnTo>
                  <a:lnTo>
                    <a:pt x="60537" y="51970"/>
                  </a:lnTo>
                  <a:lnTo>
                    <a:pt x="53848" y="85089"/>
                  </a:lnTo>
                  <a:lnTo>
                    <a:pt x="60537" y="118209"/>
                  </a:lnTo>
                  <a:lnTo>
                    <a:pt x="78787" y="145256"/>
                  </a:lnTo>
                  <a:lnTo>
                    <a:pt x="105872" y="163492"/>
                  </a:lnTo>
                  <a:lnTo>
                    <a:pt x="139064" y="170179"/>
                  </a:lnTo>
                  <a:lnTo>
                    <a:pt x="172436" y="163492"/>
                  </a:lnTo>
                  <a:lnTo>
                    <a:pt x="199913" y="145256"/>
                  </a:lnTo>
                  <a:lnTo>
                    <a:pt x="218557" y="118209"/>
                  </a:lnTo>
                  <a:lnTo>
                    <a:pt x="225425" y="85089"/>
                  </a:lnTo>
                  <a:lnTo>
                    <a:pt x="218557" y="51970"/>
                  </a:lnTo>
                  <a:lnTo>
                    <a:pt x="199913" y="24923"/>
                  </a:lnTo>
                  <a:lnTo>
                    <a:pt x="172436" y="6687"/>
                  </a:lnTo>
                  <a:lnTo>
                    <a:pt x="139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64091" y="2703576"/>
              <a:ext cx="183769" cy="18237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16339" y="2671571"/>
              <a:ext cx="2411095" cy="346075"/>
            </a:xfrm>
            <a:custGeom>
              <a:avLst/>
              <a:gdLst/>
              <a:ahLst/>
              <a:cxnLst/>
              <a:rect l="l" t="t" r="r" b="b"/>
              <a:pathLst>
                <a:path w="2411095" h="346075">
                  <a:moveTo>
                    <a:pt x="275843" y="345948"/>
                  </a:moveTo>
                  <a:lnTo>
                    <a:pt x="268815" y="302418"/>
                  </a:lnTo>
                  <a:lnTo>
                    <a:pt x="249241" y="264625"/>
                  </a:lnTo>
                  <a:lnTo>
                    <a:pt x="219388" y="234830"/>
                  </a:lnTo>
                  <a:lnTo>
                    <a:pt x="181526" y="215294"/>
                  </a:lnTo>
                  <a:lnTo>
                    <a:pt x="137921" y="208279"/>
                  </a:lnTo>
                  <a:lnTo>
                    <a:pt x="94317" y="215294"/>
                  </a:lnTo>
                  <a:lnTo>
                    <a:pt x="56455" y="234830"/>
                  </a:lnTo>
                  <a:lnTo>
                    <a:pt x="26602" y="264625"/>
                  </a:lnTo>
                  <a:lnTo>
                    <a:pt x="7028" y="302418"/>
                  </a:lnTo>
                  <a:lnTo>
                    <a:pt x="0" y="345948"/>
                  </a:lnTo>
                </a:path>
                <a:path w="2411095" h="346075">
                  <a:moveTo>
                    <a:pt x="2147315" y="0"/>
                  </a:moveTo>
                  <a:lnTo>
                    <a:pt x="2147315" y="259079"/>
                  </a:lnTo>
                  <a:lnTo>
                    <a:pt x="2410967" y="259079"/>
                  </a:lnTo>
                </a:path>
                <a:path w="2411095" h="346075">
                  <a:moveTo>
                    <a:pt x="2188463" y="259079"/>
                  </a:moveTo>
                  <a:lnTo>
                    <a:pt x="2221991" y="259079"/>
                  </a:lnTo>
                  <a:lnTo>
                    <a:pt x="2221991" y="147827"/>
                  </a:lnTo>
                  <a:lnTo>
                    <a:pt x="2188463" y="147827"/>
                  </a:lnTo>
                  <a:lnTo>
                    <a:pt x="2188463" y="259079"/>
                  </a:lnTo>
                  <a:close/>
                </a:path>
                <a:path w="2411095" h="346075">
                  <a:moveTo>
                    <a:pt x="2255519" y="259079"/>
                  </a:moveTo>
                  <a:lnTo>
                    <a:pt x="2289047" y="259079"/>
                  </a:lnTo>
                  <a:lnTo>
                    <a:pt x="2289047" y="50291"/>
                  </a:lnTo>
                  <a:lnTo>
                    <a:pt x="2255519" y="50291"/>
                  </a:lnTo>
                  <a:lnTo>
                    <a:pt x="2255519" y="259079"/>
                  </a:lnTo>
                  <a:close/>
                </a:path>
                <a:path w="2411095" h="346075">
                  <a:moveTo>
                    <a:pt x="2322576" y="259079"/>
                  </a:moveTo>
                  <a:lnTo>
                    <a:pt x="2356104" y="259079"/>
                  </a:lnTo>
                  <a:lnTo>
                    <a:pt x="2356104" y="92963"/>
                  </a:lnTo>
                  <a:lnTo>
                    <a:pt x="2322576" y="92963"/>
                  </a:lnTo>
                  <a:lnTo>
                    <a:pt x="2322576" y="259079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754866" y="2667000"/>
              <a:ext cx="288290" cy="321945"/>
            </a:xfrm>
            <a:custGeom>
              <a:avLst/>
              <a:gdLst/>
              <a:ahLst/>
              <a:cxnLst/>
              <a:rect l="l" t="t" r="r" b="b"/>
              <a:pathLst>
                <a:path w="288290" h="321944">
                  <a:moveTo>
                    <a:pt x="144018" y="177800"/>
                  </a:moveTo>
                  <a:lnTo>
                    <a:pt x="98462" y="185119"/>
                  </a:lnTo>
                  <a:lnTo>
                    <a:pt x="58923" y="205508"/>
                  </a:lnTo>
                  <a:lnTo>
                    <a:pt x="27761" y="236614"/>
                  </a:lnTo>
                  <a:lnTo>
                    <a:pt x="7333" y="276083"/>
                  </a:lnTo>
                  <a:lnTo>
                    <a:pt x="0" y="321563"/>
                  </a:lnTo>
                  <a:lnTo>
                    <a:pt x="288036" y="321563"/>
                  </a:lnTo>
                  <a:lnTo>
                    <a:pt x="280702" y="276083"/>
                  </a:lnTo>
                  <a:lnTo>
                    <a:pt x="260274" y="236614"/>
                  </a:lnTo>
                  <a:lnTo>
                    <a:pt x="229112" y="205508"/>
                  </a:lnTo>
                  <a:lnTo>
                    <a:pt x="189573" y="185119"/>
                  </a:lnTo>
                  <a:lnTo>
                    <a:pt x="144018" y="177800"/>
                  </a:lnTo>
                  <a:close/>
                </a:path>
                <a:path w="288290" h="321944">
                  <a:moveTo>
                    <a:pt x="145161" y="0"/>
                  </a:moveTo>
                  <a:lnTo>
                    <a:pt x="110535" y="6979"/>
                  </a:lnTo>
                  <a:lnTo>
                    <a:pt x="82280" y="26019"/>
                  </a:lnTo>
                  <a:lnTo>
                    <a:pt x="63240" y="54274"/>
                  </a:lnTo>
                  <a:lnTo>
                    <a:pt x="56261" y="88900"/>
                  </a:lnTo>
                  <a:lnTo>
                    <a:pt x="63240" y="123471"/>
                  </a:lnTo>
                  <a:lnTo>
                    <a:pt x="82280" y="151733"/>
                  </a:lnTo>
                  <a:lnTo>
                    <a:pt x="110535" y="170803"/>
                  </a:lnTo>
                  <a:lnTo>
                    <a:pt x="145161" y="177800"/>
                  </a:lnTo>
                  <a:lnTo>
                    <a:pt x="179984" y="170803"/>
                  </a:lnTo>
                  <a:lnTo>
                    <a:pt x="208676" y="151733"/>
                  </a:lnTo>
                  <a:lnTo>
                    <a:pt x="228153" y="123471"/>
                  </a:lnTo>
                  <a:lnTo>
                    <a:pt x="235331" y="88900"/>
                  </a:lnTo>
                  <a:lnTo>
                    <a:pt x="228153" y="54274"/>
                  </a:lnTo>
                  <a:lnTo>
                    <a:pt x="208676" y="26019"/>
                  </a:lnTo>
                  <a:lnTo>
                    <a:pt x="179984" y="697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05032" y="2660904"/>
              <a:ext cx="191262" cy="18999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0754867" y="2844800"/>
              <a:ext cx="288290" cy="144145"/>
            </a:xfrm>
            <a:custGeom>
              <a:avLst/>
              <a:gdLst/>
              <a:ahLst/>
              <a:cxnLst/>
              <a:rect l="l" t="t" r="r" b="b"/>
              <a:pathLst>
                <a:path w="288290" h="144144">
                  <a:moveTo>
                    <a:pt x="288035" y="143763"/>
                  </a:moveTo>
                  <a:lnTo>
                    <a:pt x="280702" y="98283"/>
                  </a:lnTo>
                  <a:lnTo>
                    <a:pt x="260274" y="58813"/>
                  </a:lnTo>
                  <a:lnTo>
                    <a:pt x="229112" y="27707"/>
                  </a:lnTo>
                  <a:lnTo>
                    <a:pt x="189573" y="7318"/>
                  </a:lnTo>
                  <a:lnTo>
                    <a:pt x="144017" y="0"/>
                  </a:lnTo>
                  <a:lnTo>
                    <a:pt x="98462" y="7318"/>
                  </a:lnTo>
                  <a:lnTo>
                    <a:pt x="58923" y="27707"/>
                  </a:lnTo>
                  <a:lnTo>
                    <a:pt x="27761" y="58813"/>
                  </a:lnTo>
                  <a:lnTo>
                    <a:pt x="7333" y="98283"/>
                  </a:lnTo>
                  <a:lnTo>
                    <a:pt x="0" y="143763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712964" y="3044951"/>
              <a:ext cx="2625090" cy="83820"/>
            </a:xfrm>
            <a:custGeom>
              <a:avLst/>
              <a:gdLst/>
              <a:ahLst/>
              <a:cxnLst/>
              <a:rect l="l" t="t" r="r" b="b"/>
              <a:pathLst>
                <a:path w="2625090" h="83819">
                  <a:moveTo>
                    <a:pt x="760984" y="38100"/>
                  </a:moveTo>
                  <a:lnTo>
                    <a:pt x="748284" y="31750"/>
                  </a:lnTo>
                  <a:lnTo>
                    <a:pt x="684784" y="0"/>
                  </a:lnTo>
                  <a:lnTo>
                    <a:pt x="684784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84784" y="44450"/>
                  </a:lnTo>
                  <a:lnTo>
                    <a:pt x="684784" y="76200"/>
                  </a:lnTo>
                  <a:lnTo>
                    <a:pt x="748284" y="44450"/>
                  </a:lnTo>
                  <a:lnTo>
                    <a:pt x="760984" y="38100"/>
                  </a:lnTo>
                  <a:close/>
                </a:path>
                <a:path w="2625090" h="83819">
                  <a:moveTo>
                    <a:pt x="2624836" y="45720"/>
                  </a:moveTo>
                  <a:lnTo>
                    <a:pt x="2612136" y="39370"/>
                  </a:lnTo>
                  <a:lnTo>
                    <a:pt x="2548636" y="7620"/>
                  </a:lnTo>
                  <a:lnTo>
                    <a:pt x="2548636" y="39370"/>
                  </a:lnTo>
                  <a:lnTo>
                    <a:pt x="1940052" y="39370"/>
                  </a:lnTo>
                  <a:lnTo>
                    <a:pt x="1940052" y="7620"/>
                  </a:lnTo>
                  <a:lnTo>
                    <a:pt x="1863852" y="45720"/>
                  </a:lnTo>
                  <a:lnTo>
                    <a:pt x="1940052" y="83820"/>
                  </a:lnTo>
                  <a:lnTo>
                    <a:pt x="1940052" y="52070"/>
                  </a:lnTo>
                  <a:lnTo>
                    <a:pt x="2548636" y="52070"/>
                  </a:lnTo>
                  <a:lnTo>
                    <a:pt x="2548636" y="83820"/>
                  </a:lnTo>
                  <a:lnTo>
                    <a:pt x="2612136" y="52070"/>
                  </a:lnTo>
                  <a:lnTo>
                    <a:pt x="2624836" y="45720"/>
                  </a:lnTo>
                  <a:close/>
                </a:path>
              </a:pathLst>
            </a:custGeom>
            <a:solidFill>
              <a:srgbClr val="002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543543" y="4337684"/>
            <a:ext cx="8712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JOB</a:t>
            </a:r>
            <a:r>
              <a:rPr sz="900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SCHEDULER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215118" y="4337684"/>
            <a:ext cx="1220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NOTIFICATION</a:t>
            </a:r>
            <a:r>
              <a:rPr sz="90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9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09076" y="3045713"/>
            <a:ext cx="880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90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SCIENTIST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565256" y="3034410"/>
            <a:ext cx="10458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U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INESS</a:t>
            </a:r>
            <a:r>
              <a:rPr sz="90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YST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813804" y="3965447"/>
            <a:ext cx="4060190" cy="196215"/>
            <a:chOff x="6813804" y="3965447"/>
            <a:chExt cx="4060190" cy="196215"/>
          </a:xfrm>
        </p:grpSpPr>
        <p:sp>
          <p:nvSpPr>
            <p:cNvPr id="68" name="object 68"/>
            <p:cNvSpPr/>
            <p:nvPr/>
          </p:nvSpPr>
          <p:spPr>
            <a:xfrm>
              <a:off x="6813804" y="3995927"/>
              <a:ext cx="631825" cy="76200"/>
            </a:xfrm>
            <a:custGeom>
              <a:avLst/>
              <a:gdLst/>
              <a:ahLst/>
              <a:cxnLst/>
              <a:rect l="l" t="t" r="r" b="b"/>
              <a:pathLst>
                <a:path w="631825" h="76200">
                  <a:moveTo>
                    <a:pt x="197104" y="38100"/>
                  </a:moveTo>
                  <a:lnTo>
                    <a:pt x="184404" y="31750"/>
                  </a:lnTo>
                  <a:lnTo>
                    <a:pt x="120904" y="0"/>
                  </a:lnTo>
                  <a:lnTo>
                    <a:pt x="12090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20904" y="44450"/>
                  </a:lnTo>
                  <a:lnTo>
                    <a:pt x="120904" y="76200"/>
                  </a:lnTo>
                  <a:lnTo>
                    <a:pt x="184404" y="44450"/>
                  </a:lnTo>
                  <a:lnTo>
                    <a:pt x="197104" y="38100"/>
                  </a:lnTo>
                  <a:close/>
                </a:path>
                <a:path w="631825" h="76200">
                  <a:moveTo>
                    <a:pt x="631444" y="38100"/>
                  </a:moveTo>
                  <a:lnTo>
                    <a:pt x="618744" y="31750"/>
                  </a:lnTo>
                  <a:lnTo>
                    <a:pt x="555244" y="0"/>
                  </a:lnTo>
                  <a:lnTo>
                    <a:pt x="555244" y="31750"/>
                  </a:lnTo>
                  <a:lnTo>
                    <a:pt x="434340" y="31750"/>
                  </a:lnTo>
                  <a:lnTo>
                    <a:pt x="434340" y="44450"/>
                  </a:lnTo>
                  <a:lnTo>
                    <a:pt x="555244" y="44450"/>
                  </a:lnTo>
                  <a:lnTo>
                    <a:pt x="555244" y="76200"/>
                  </a:lnTo>
                  <a:lnTo>
                    <a:pt x="618744" y="44450"/>
                  </a:lnTo>
                  <a:lnTo>
                    <a:pt x="631444" y="3810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867644" y="3965447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0"/>
                  </a:moveTo>
                  <a:lnTo>
                    <a:pt x="0" y="141605"/>
                  </a:lnTo>
                </a:path>
                <a:path h="196214">
                  <a:moveTo>
                    <a:pt x="0" y="161544"/>
                  </a:moveTo>
                  <a:lnTo>
                    <a:pt x="0" y="195961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6315455" y="3372611"/>
            <a:ext cx="5506720" cy="2383790"/>
            <a:chOff x="6315455" y="3372611"/>
            <a:chExt cx="5506720" cy="2383790"/>
          </a:xfrm>
        </p:grpSpPr>
        <p:sp>
          <p:nvSpPr>
            <p:cNvPr id="71" name="object 71"/>
            <p:cNvSpPr/>
            <p:nvPr/>
          </p:nvSpPr>
          <p:spPr>
            <a:xfrm>
              <a:off x="6579107" y="3916679"/>
              <a:ext cx="1100455" cy="234950"/>
            </a:xfrm>
            <a:custGeom>
              <a:avLst/>
              <a:gdLst/>
              <a:ahLst/>
              <a:cxnLst/>
              <a:rect l="l" t="t" r="r" b="b"/>
              <a:pathLst>
                <a:path w="1100454" h="234950">
                  <a:moveTo>
                    <a:pt x="0" y="117347"/>
                  </a:moveTo>
                  <a:lnTo>
                    <a:pt x="9227" y="71687"/>
                  </a:lnTo>
                  <a:lnTo>
                    <a:pt x="34385" y="34385"/>
                  </a:lnTo>
                  <a:lnTo>
                    <a:pt x="71687" y="9227"/>
                  </a:lnTo>
                  <a:lnTo>
                    <a:pt x="117348" y="0"/>
                  </a:lnTo>
                  <a:lnTo>
                    <a:pt x="163008" y="9227"/>
                  </a:lnTo>
                  <a:lnTo>
                    <a:pt x="200310" y="34385"/>
                  </a:lnTo>
                  <a:lnTo>
                    <a:pt x="225468" y="71687"/>
                  </a:lnTo>
                  <a:lnTo>
                    <a:pt x="234696" y="117347"/>
                  </a:lnTo>
                  <a:lnTo>
                    <a:pt x="225468" y="163008"/>
                  </a:lnTo>
                  <a:lnTo>
                    <a:pt x="200310" y="200310"/>
                  </a:lnTo>
                  <a:lnTo>
                    <a:pt x="163008" y="225468"/>
                  </a:lnTo>
                  <a:lnTo>
                    <a:pt x="117348" y="234695"/>
                  </a:lnTo>
                  <a:lnTo>
                    <a:pt x="71687" y="225468"/>
                  </a:lnTo>
                  <a:lnTo>
                    <a:pt x="34385" y="200310"/>
                  </a:lnTo>
                  <a:lnTo>
                    <a:pt x="9227" y="163008"/>
                  </a:lnTo>
                  <a:lnTo>
                    <a:pt x="0" y="117347"/>
                  </a:lnTo>
                  <a:close/>
                </a:path>
                <a:path w="1100454" h="234950">
                  <a:moveTo>
                    <a:pt x="432816" y="117347"/>
                  </a:moveTo>
                  <a:lnTo>
                    <a:pt x="442043" y="71687"/>
                  </a:lnTo>
                  <a:lnTo>
                    <a:pt x="467201" y="34385"/>
                  </a:lnTo>
                  <a:lnTo>
                    <a:pt x="504503" y="9227"/>
                  </a:lnTo>
                  <a:lnTo>
                    <a:pt x="550164" y="0"/>
                  </a:lnTo>
                  <a:lnTo>
                    <a:pt x="595824" y="9227"/>
                  </a:lnTo>
                  <a:lnTo>
                    <a:pt x="633126" y="34385"/>
                  </a:lnTo>
                  <a:lnTo>
                    <a:pt x="658284" y="71687"/>
                  </a:lnTo>
                  <a:lnTo>
                    <a:pt x="667512" y="117347"/>
                  </a:lnTo>
                  <a:lnTo>
                    <a:pt x="658284" y="163008"/>
                  </a:lnTo>
                  <a:lnTo>
                    <a:pt x="633126" y="200310"/>
                  </a:lnTo>
                  <a:lnTo>
                    <a:pt x="595824" y="225468"/>
                  </a:lnTo>
                  <a:lnTo>
                    <a:pt x="550164" y="234695"/>
                  </a:lnTo>
                  <a:lnTo>
                    <a:pt x="504503" y="225468"/>
                  </a:lnTo>
                  <a:lnTo>
                    <a:pt x="467201" y="200310"/>
                  </a:lnTo>
                  <a:lnTo>
                    <a:pt x="442043" y="163008"/>
                  </a:lnTo>
                  <a:lnTo>
                    <a:pt x="432816" y="117347"/>
                  </a:lnTo>
                  <a:close/>
                </a:path>
                <a:path w="1100454" h="234950">
                  <a:moveTo>
                    <a:pt x="865632" y="117347"/>
                  </a:moveTo>
                  <a:lnTo>
                    <a:pt x="874859" y="71687"/>
                  </a:lnTo>
                  <a:lnTo>
                    <a:pt x="900017" y="34385"/>
                  </a:lnTo>
                  <a:lnTo>
                    <a:pt x="937319" y="9227"/>
                  </a:lnTo>
                  <a:lnTo>
                    <a:pt x="982980" y="0"/>
                  </a:lnTo>
                  <a:lnTo>
                    <a:pt x="1028640" y="9227"/>
                  </a:lnTo>
                  <a:lnTo>
                    <a:pt x="1065942" y="34385"/>
                  </a:lnTo>
                  <a:lnTo>
                    <a:pt x="1091100" y="71687"/>
                  </a:lnTo>
                  <a:lnTo>
                    <a:pt x="1100327" y="117347"/>
                  </a:lnTo>
                  <a:lnTo>
                    <a:pt x="1091100" y="163008"/>
                  </a:lnTo>
                  <a:lnTo>
                    <a:pt x="1065942" y="200310"/>
                  </a:lnTo>
                  <a:lnTo>
                    <a:pt x="1028640" y="225468"/>
                  </a:lnTo>
                  <a:lnTo>
                    <a:pt x="982980" y="234695"/>
                  </a:lnTo>
                  <a:lnTo>
                    <a:pt x="937319" y="225468"/>
                  </a:lnTo>
                  <a:lnTo>
                    <a:pt x="900017" y="200310"/>
                  </a:lnTo>
                  <a:lnTo>
                    <a:pt x="874859" y="163008"/>
                  </a:lnTo>
                  <a:lnTo>
                    <a:pt x="865632" y="11734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837676" y="3863339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29">
                  <a:moveTo>
                    <a:pt x="169164" y="79247"/>
                  </a:moveTo>
                  <a:lnTo>
                    <a:pt x="169164" y="171322"/>
                  </a:lnTo>
                  <a:lnTo>
                    <a:pt x="237744" y="210311"/>
                  </a:lnTo>
                </a:path>
                <a:path w="341629" h="341629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8" y="0"/>
                  </a:lnTo>
                  <a:lnTo>
                    <a:pt x="216051" y="6099"/>
                  </a:lnTo>
                  <a:lnTo>
                    <a:pt x="256822" y="23311"/>
                  </a:lnTo>
                  <a:lnTo>
                    <a:pt x="291369" y="50006"/>
                  </a:lnTo>
                  <a:lnTo>
                    <a:pt x="318064" y="84553"/>
                  </a:lnTo>
                  <a:lnTo>
                    <a:pt x="335276" y="125324"/>
                  </a:lnTo>
                  <a:lnTo>
                    <a:pt x="341375" y="170687"/>
                  </a:lnTo>
                  <a:lnTo>
                    <a:pt x="335276" y="216051"/>
                  </a:lnTo>
                  <a:lnTo>
                    <a:pt x="318064" y="256822"/>
                  </a:lnTo>
                  <a:lnTo>
                    <a:pt x="291369" y="291369"/>
                  </a:lnTo>
                  <a:lnTo>
                    <a:pt x="256822" y="318064"/>
                  </a:lnTo>
                  <a:lnTo>
                    <a:pt x="216051" y="335276"/>
                  </a:lnTo>
                  <a:lnTo>
                    <a:pt x="170688" y="341375"/>
                  </a:lnTo>
                  <a:lnTo>
                    <a:pt x="125324" y="335276"/>
                  </a:lnTo>
                  <a:lnTo>
                    <a:pt x="84553" y="318064"/>
                  </a:lnTo>
                  <a:lnTo>
                    <a:pt x="50006" y="291369"/>
                  </a:lnTo>
                  <a:lnTo>
                    <a:pt x="23311" y="256822"/>
                  </a:lnTo>
                  <a:lnTo>
                    <a:pt x="6099" y="216051"/>
                  </a:lnTo>
                  <a:lnTo>
                    <a:pt x="0" y="17068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681715" y="3866387"/>
              <a:ext cx="370840" cy="337185"/>
            </a:xfrm>
            <a:custGeom>
              <a:avLst/>
              <a:gdLst/>
              <a:ahLst/>
              <a:cxnLst/>
              <a:rect l="l" t="t" r="r" b="b"/>
              <a:pathLst>
                <a:path w="370840" h="337185">
                  <a:moveTo>
                    <a:pt x="0" y="336803"/>
                  </a:moveTo>
                  <a:lnTo>
                    <a:pt x="185165" y="0"/>
                  </a:lnTo>
                  <a:lnTo>
                    <a:pt x="370331" y="336803"/>
                  </a:lnTo>
                  <a:lnTo>
                    <a:pt x="0" y="336803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919459" y="4991099"/>
              <a:ext cx="481965" cy="371475"/>
            </a:xfrm>
            <a:custGeom>
              <a:avLst/>
              <a:gdLst/>
              <a:ahLst/>
              <a:cxnLst/>
              <a:rect l="l" t="t" r="r" b="b"/>
              <a:pathLst>
                <a:path w="481965" h="371475">
                  <a:moveTo>
                    <a:pt x="323088" y="4572"/>
                  </a:moveTo>
                  <a:lnTo>
                    <a:pt x="481457" y="108204"/>
                  </a:lnTo>
                </a:path>
                <a:path w="481965" h="371475">
                  <a:moveTo>
                    <a:pt x="323088" y="4572"/>
                  </a:moveTo>
                  <a:lnTo>
                    <a:pt x="455041" y="326009"/>
                  </a:lnTo>
                </a:path>
                <a:path w="481965" h="371475">
                  <a:moveTo>
                    <a:pt x="217932" y="367792"/>
                  </a:moveTo>
                  <a:lnTo>
                    <a:pt x="449834" y="329184"/>
                  </a:lnTo>
                </a:path>
                <a:path w="481965" h="371475">
                  <a:moveTo>
                    <a:pt x="341375" y="214122"/>
                  </a:moveTo>
                  <a:lnTo>
                    <a:pt x="475234" y="106680"/>
                  </a:lnTo>
                </a:path>
                <a:path w="481965" h="371475">
                  <a:moveTo>
                    <a:pt x="62484" y="61087"/>
                  </a:moveTo>
                  <a:lnTo>
                    <a:pt x="316992" y="4572"/>
                  </a:lnTo>
                </a:path>
                <a:path w="481965" h="371475">
                  <a:moveTo>
                    <a:pt x="192024" y="132080"/>
                  </a:moveTo>
                  <a:lnTo>
                    <a:pt x="304038" y="21336"/>
                  </a:lnTo>
                </a:path>
                <a:path w="481965" h="371475">
                  <a:moveTo>
                    <a:pt x="217932" y="365760"/>
                  </a:moveTo>
                  <a:lnTo>
                    <a:pt x="321564" y="0"/>
                  </a:lnTo>
                </a:path>
                <a:path w="481965" h="371475">
                  <a:moveTo>
                    <a:pt x="220599" y="371221"/>
                  </a:moveTo>
                  <a:lnTo>
                    <a:pt x="0" y="259080"/>
                  </a:lnTo>
                </a:path>
                <a:path w="481965" h="371475">
                  <a:moveTo>
                    <a:pt x="352425" y="210312"/>
                  </a:moveTo>
                  <a:lnTo>
                    <a:pt x="64008" y="59436"/>
                  </a:lnTo>
                </a:path>
                <a:path w="481965" h="371475">
                  <a:moveTo>
                    <a:pt x="3048" y="258445"/>
                  </a:moveTo>
                  <a:lnTo>
                    <a:pt x="346201" y="210312"/>
                  </a:lnTo>
                </a:path>
                <a:path w="481965" h="371475">
                  <a:moveTo>
                    <a:pt x="219964" y="367411"/>
                  </a:moveTo>
                  <a:lnTo>
                    <a:pt x="62484" y="5638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117579" y="5122163"/>
              <a:ext cx="22860" cy="242570"/>
            </a:xfrm>
            <a:custGeom>
              <a:avLst/>
              <a:gdLst/>
              <a:ahLst/>
              <a:cxnLst/>
              <a:rect l="l" t="t" r="r" b="b"/>
              <a:pathLst>
                <a:path w="22859" h="242570">
                  <a:moveTo>
                    <a:pt x="11302" y="-6095"/>
                  </a:moveTo>
                  <a:lnTo>
                    <a:pt x="11302" y="248412"/>
                  </a:lnTo>
                </a:path>
              </a:pathLst>
            </a:custGeom>
            <a:ln w="3479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137391" y="5201411"/>
              <a:ext cx="234315" cy="151765"/>
            </a:xfrm>
            <a:custGeom>
              <a:avLst/>
              <a:gdLst/>
              <a:ahLst/>
              <a:cxnLst/>
              <a:rect l="l" t="t" r="r" b="b"/>
              <a:pathLst>
                <a:path w="234315" h="151764">
                  <a:moveTo>
                    <a:pt x="234187" y="107822"/>
                  </a:moveTo>
                  <a:lnTo>
                    <a:pt x="129539" y="10667"/>
                  </a:lnTo>
                </a:path>
                <a:path w="234315" h="151764">
                  <a:moveTo>
                    <a:pt x="0" y="151764"/>
                  </a:moveTo>
                  <a:lnTo>
                    <a:pt x="13004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216638" y="496823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216640" y="496823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5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370562" y="5070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370564" y="5070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5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241022" y="51785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241023" y="51785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344654" y="528827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344655" y="528827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11482" y="5334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111484" y="5334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898122" y="52227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898123" y="52227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090146" y="50962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090147" y="50962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60606" y="5026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960608" y="5026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15455" y="3372611"/>
              <a:ext cx="5506720" cy="2383790"/>
            </a:xfrm>
            <a:custGeom>
              <a:avLst/>
              <a:gdLst/>
              <a:ahLst/>
              <a:cxnLst/>
              <a:rect l="l" t="t" r="r" b="b"/>
              <a:pathLst>
                <a:path w="5506720" h="2383790">
                  <a:moveTo>
                    <a:pt x="5506211" y="0"/>
                  </a:moveTo>
                  <a:lnTo>
                    <a:pt x="0" y="0"/>
                  </a:lnTo>
                  <a:lnTo>
                    <a:pt x="0" y="2383535"/>
                  </a:lnTo>
                  <a:lnTo>
                    <a:pt x="5506211" y="2383535"/>
                  </a:lnTo>
                  <a:lnTo>
                    <a:pt x="5506211" y="0"/>
                  </a:lnTo>
                  <a:close/>
                </a:path>
              </a:pathLst>
            </a:custGeom>
            <a:solidFill>
              <a:srgbClr val="F2F8FD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946" y="1754377"/>
            <a:ext cx="5153672" cy="1996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020" y="1469389"/>
            <a:ext cx="1631886" cy="1466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057" y="2234438"/>
            <a:ext cx="2355100" cy="14668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25538" y="2519426"/>
            <a:ext cx="5319395" cy="200025"/>
            <a:chOff x="425538" y="2519426"/>
            <a:chExt cx="5319395" cy="20002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538" y="2521331"/>
              <a:ext cx="1035215" cy="152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8948" y="2607980"/>
              <a:ext cx="54137" cy="108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37" y="2519426"/>
              <a:ext cx="4178554" cy="19951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6135" y="2765170"/>
            <a:ext cx="2675839" cy="1976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3057" y="3243326"/>
            <a:ext cx="2464828" cy="14668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0497" y="3530219"/>
            <a:ext cx="5357495" cy="1977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5246" y="3774059"/>
            <a:ext cx="874217" cy="1525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3057" y="4252214"/>
            <a:ext cx="2496832" cy="14668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8409" y="4537202"/>
            <a:ext cx="5392254" cy="1995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5246" y="4782946"/>
            <a:ext cx="1743913" cy="1976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2968" y="5261102"/>
            <a:ext cx="4148937" cy="1466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3946" y="5547995"/>
            <a:ext cx="5470918" cy="1976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19506" y="5791834"/>
            <a:ext cx="5210022" cy="19765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3946" y="6035674"/>
            <a:ext cx="340144" cy="152425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03047" y="278078"/>
            <a:ext cx="90233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epl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y</a:t>
            </a:r>
            <a:r>
              <a:rPr sz="4800" spc="-2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4800" spc="-19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du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ti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800" spc="-2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J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800" spc="-2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&amp;</a:t>
            </a:r>
            <a:r>
              <a:rPr sz="4800" spc="-20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265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f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4800">
              <a:latin typeface="Segoe UI Light"/>
              <a:cs typeface="Segoe UI Light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278879" y="1827276"/>
          <a:ext cx="5596254" cy="3974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808">
                <a:tc gridSpan="5"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505050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1400" spc="-35" dirty="0">
                          <a:solidFill>
                            <a:srgbClr val="505050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dirty="0">
                          <a:solidFill>
                            <a:srgbClr val="505050"/>
                          </a:solidFill>
                          <a:latin typeface="Segoe UI Semilight"/>
                          <a:cs typeface="Segoe UI Semilight"/>
                        </a:rPr>
                        <a:t>Databricks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0078D7"/>
                      </a:solidFill>
                      <a:prstDash val="solid"/>
                    </a:lnL>
                    <a:lnR w="12700">
                      <a:solidFill>
                        <a:srgbClr val="0078D7"/>
                      </a:solidFill>
                      <a:prstDash val="solid"/>
                    </a:lnR>
                    <a:lnT w="12700">
                      <a:solidFill>
                        <a:srgbClr val="0078D7"/>
                      </a:solidFill>
                      <a:prstDash val="solid"/>
                    </a:lnT>
                    <a:solidFill>
                      <a:srgbClr val="F1F8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1475">
                <a:tc gridSpan="2"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Collaborative</a:t>
                      </a:r>
                      <a:r>
                        <a:rPr sz="1200" spc="-4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Workspace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40055">
                        <a:lnSpc>
                          <a:spcPct val="100000"/>
                        </a:lnSpc>
                        <a:spcBef>
                          <a:spcPts val="1015"/>
                        </a:spcBef>
                        <a:tabLst>
                          <a:tab pos="2323465" algn="l"/>
                        </a:tabLst>
                      </a:pPr>
                      <a:r>
                        <a:rPr sz="1350" spc="-7" baseline="6172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350" spc="15" baseline="6172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350" baseline="6172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ENGINEER	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900" spc="-1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SCIENTIST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78D7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5687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BUSINESS</a:t>
                      </a:r>
                      <a:r>
                        <a:rPr sz="900" spc="-6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ANALYST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7"/>
                      </a:solidFill>
                      <a:prstDash val="solid"/>
                    </a:ln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7"/>
                      </a:solidFill>
                      <a:prstDash val="solid"/>
                    </a:lnL>
                    <a:lnR w="12700">
                      <a:solidFill>
                        <a:srgbClr val="0078D7"/>
                      </a:solidFill>
                      <a:prstDash val="solid"/>
                    </a:lnR>
                    <a:lnB w="12700">
                      <a:solidFill>
                        <a:srgbClr val="505050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65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7"/>
                      </a:solidFill>
                      <a:prstDash val="solid"/>
                    </a:lnL>
                    <a:lnR w="12700">
                      <a:solidFill>
                        <a:srgbClr val="505050"/>
                      </a:solidFill>
                      <a:prstDash val="solid"/>
                    </a:lnR>
                    <a:lnT w="1270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1F8FC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Deploy</a:t>
                      </a:r>
                      <a:r>
                        <a:rPr sz="1200" spc="-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Production </a:t>
                      </a:r>
                      <a:r>
                        <a:rPr sz="120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Jobs</a:t>
                      </a:r>
                      <a:r>
                        <a:rPr sz="1200" spc="-3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200" spc="-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Workflows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  <a:tabLst>
                          <a:tab pos="2176145" algn="l"/>
                        </a:tabLst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MULTI-STAGE</a:t>
                      </a:r>
                      <a:r>
                        <a:rPr sz="900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PIPELINES	</a:t>
                      </a:r>
                      <a:r>
                        <a:rPr sz="90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JOB</a:t>
                      </a:r>
                      <a:r>
                        <a:rPr sz="900" spc="-4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SCHEDULER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505050"/>
                      </a:solidFill>
                      <a:prstDash val="solid"/>
                    </a:lnL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NOTIFICATION</a:t>
                      </a:r>
                      <a:r>
                        <a:rPr sz="900" spc="-4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900" spc="-1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LOGS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R w="12700">
                      <a:solidFill>
                        <a:srgbClr val="505050"/>
                      </a:solidFill>
                      <a:prstDash val="solid"/>
                    </a:lnR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05050"/>
                      </a:solidFill>
                      <a:prstDash val="solid"/>
                    </a:lnL>
                    <a:lnR w="12700">
                      <a:solidFill>
                        <a:srgbClr val="0078D7"/>
                      </a:solidFill>
                      <a:prstDash val="solid"/>
                    </a:lnR>
                    <a:solidFill>
                      <a:srgbClr val="F1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1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60985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Optimized</a:t>
                      </a:r>
                      <a:r>
                        <a:rPr sz="120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Databricks</a:t>
                      </a: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Runtime</a:t>
                      </a:r>
                      <a:r>
                        <a:rPr sz="1200" spc="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Engine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247015" algn="ctr">
                        <a:lnSpc>
                          <a:spcPct val="100000"/>
                        </a:lnSpc>
                        <a:spcBef>
                          <a:spcPts val="955"/>
                        </a:spcBef>
                        <a:tabLst>
                          <a:tab pos="1329055" algn="l"/>
                        </a:tabLst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DATABRICKS</a:t>
                      </a:r>
                      <a:r>
                        <a:rPr sz="900" spc="1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I/O	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APACHE</a:t>
                      </a:r>
                      <a:r>
                        <a:rPr sz="900" spc="-4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SPARK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135255" marB="0">
                    <a:lnT w="12700">
                      <a:solidFill>
                        <a:srgbClr val="5050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</a:t>
                      </a:r>
                      <a:r>
                        <a:rPr sz="90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ERVERLESS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12700">
                      <a:solidFill>
                        <a:srgbClr val="5050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71882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Rest</a:t>
                      </a:r>
                      <a:r>
                        <a:rPr sz="900" spc="-5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APIs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12700">
                      <a:solidFill>
                        <a:srgbClr val="5050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7"/>
                      </a:solidFill>
                      <a:prstDash val="solid"/>
                    </a:ln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7"/>
                      </a:solidFill>
                      <a:prstDash val="solid"/>
                    </a:lnL>
                    <a:lnB w="12700">
                      <a:solidFill>
                        <a:srgbClr val="0078D7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7"/>
                      </a:solidFill>
                      <a:prstDash val="solid"/>
                    </a:lnR>
                    <a:lnB w="12700">
                      <a:solidFill>
                        <a:srgbClr val="0078D7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11311" y="4980432"/>
            <a:ext cx="682751" cy="3566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88327" y="2730500"/>
            <a:ext cx="246907" cy="19661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048372" y="2674620"/>
            <a:ext cx="191262" cy="1899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864092" y="2703576"/>
            <a:ext cx="183769" cy="18237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805032" y="2660904"/>
            <a:ext cx="191262" cy="189992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284976" y="1833371"/>
            <a:ext cx="5596255" cy="3975100"/>
            <a:chOff x="6284976" y="1833371"/>
            <a:chExt cx="5596255" cy="3975100"/>
          </a:xfrm>
        </p:grpSpPr>
        <p:sp>
          <p:nvSpPr>
            <p:cNvPr id="28" name="object 28"/>
            <p:cNvSpPr/>
            <p:nvPr/>
          </p:nvSpPr>
          <p:spPr>
            <a:xfrm>
              <a:off x="6284976" y="1833371"/>
              <a:ext cx="5596255" cy="3975100"/>
            </a:xfrm>
            <a:custGeom>
              <a:avLst/>
              <a:gdLst/>
              <a:ahLst/>
              <a:cxnLst/>
              <a:rect l="l" t="t" r="r" b="b"/>
              <a:pathLst>
                <a:path w="5596255" h="3975100">
                  <a:moveTo>
                    <a:pt x="5596128" y="0"/>
                  </a:moveTo>
                  <a:lnTo>
                    <a:pt x="0" y="0"/>
                  </a:lnTo>
                  <a:lnTo>
                    <a:pt x="0" y="3974591"/>
                  </a:lnTo>
                  <a:lnTo>
                    <a:pt x="5596128" y="3974591"/>
                  </a:lnTo>
                  <a:lnTo>
                    <a:pt x="5596128" y="0"/>
                  </a:lnTo>
                  <a:close/>
                </a:path>
              </a:pathLst>
            </a:custGeom>
            <a:solidFill>
              <a:srgbClr val="0078D7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67272" y="4671060"/>
              <a:ext cx="5419725" cy="1036319"/>
            </a:xfrm>
            <a:custGeom>
              <a:avLst/>
              <a:gdLst/>
              <a:ahLst/>
              <a:cxnLst/>
              <a:rect l="l" t="t" r="r" b="b"/>
              <a:pathLst>
                <a:path w="5419725" h="1036320">
                  <a:moveTo>
                    <a:pt x="0" y="1036319"/>
                  </a:moveTo>
                  <a:lnTo>
                    <a:pt x="5419344" y="1036319"/>
                  </a:lnTo>
                  <a:lnTo>
                    <a:pt x="5419344" y="0"/>
                  </a:lnTo>
                  <a:lnTo>
                    <a:pt x="0" y="0"/>
                  </a:lnTo>
                  <a:lnTo>
                    <a:pt x="0" y="1036319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93636" y="5000243"/>
              <a:ext cx="3148330" cy="407034"/>
            </a:xfrm>
            <a:custGeom>
              <a:avLst/>
              <a:gdLst/>
              <a:ahLst/>
              <a:cxnLst/>
              <a:rect l="l" t="t" r="r" b="b"/>
              <a:pathLst>
                <a:path w="3148329" h="407035">
                  <a:moveTo>
                    <a:pt x="34798" y="76200"/>
                  </a:moveTo>
                  <a:lnTo>
                    <a:pt x="27178" y="68580"/>
                  </a:lnTo>
                  <a:lnTo>
                    <a:pt x="24511" y="68580"/>
                  </a:lnTo>
                  <a:lnTo>
                    <a:pt x="24511" y="89408"/>
                  </a:lnTo>
                  <a:lnTo>
                    <a:pt x="21844" y="92837"/>
                  </a:lnTo>
                  <a:lnTo>
                    <a:pt x="13716" y="92837"/>
                  </a:lnTo>
                  <a:lnTo>
                    <a:pt x="11557" y="89408"/>
                  </a:lnTo>
                  <a:lnTo>
                    <a:pt x="10541" y="86233"/>
                  </a:lnTo>
                  <a:lnTo>
                    <a:pt x="10541" y="82042"/>
                  </a:lnTo>
                  <a:lnTo>
                    <a:pt x="13208" y="79883"/>
                  </a:lnTo>
                  <a:lnTo>
                    <a:pt x="17145" y="78867"/>
                  </a:lnTo>
                  <a:lnTo>
                    <a:pt x="21336" y="78867"/>
                  </a:lnTo>
                  <a:lnTo>
                    <a:pt x="23495" y="82042"/>
                  </a:lnTo>
                  <a:lnTo>
                    <a:pt x="23495" y="85725"/>
                  </a:lnTo>
                  <a:lnTo>
                    <a:pt x="24511" y="89408"/>
                  </a:lnTo>
                  <a:lnTo>
                    <a:pt x="24511" y="68580"/>
                  </a:lnTo>
                  <a:lnTo>
                    <a:pt x="7366" y="68580"/>
                  </a:lnTo>
                  <a:lnTo>
                    <a:pt x="0" y="76200"/>
                  </a:lnTo>
                  <a:lnTo>
                    <a:pt x="0" y="95504"/>
                  </a:lnTo>
                  <a:lnTo>
                    <a:pt x="7874" y="103378"/>
                  </a:lnTo>
                  <a:lnTo>
                    <a:pt x="27178" y="103378"/>
                  </a:lnTo>
                  <a:lnTo>
                    <a:pt x="34290" y="95504"/>
                  </a:lnTo>
                  <a:lnTo>
                    <a:pt x="34290" y="92837"/>
                  </a:lnTo>
                  <a:lnTo>
                    <a:pt x="34290" y="85725"/>
                  </a:lnTo>
                  <a:lnTo>
                    <a:pt x="34645" y="78867"/>
                  </a:lnTo>
                  <a:lnTo>
                    <a:pt x="34798" y="76200"/>
                  </a:lnTo>
                  <a:close/>
                </a:path>
                <a:path w="3148329" h="407035">
                  <a:moveTo>
                    <a:pt x="109474" y="16764"/>
                  </a:moveTo>
                  <a:lnTo>
                    <a:pt x="100076" y="16764"/>
                  </a:lnTo>
                  <a:lnTo>
                    <a:pt x="97409" y="14097"/>
                  </a:lnTo>
                  <a:lnTo>
                    <a:pt x="94996" y="11684"/>
                  </a:lnTo>
                  <a:lnTo>
                    <a:pt x="94996" y="22479"/>
                  </a:lnTo>
                  <a:lnTo>
                    <a:pt x="91567" y="24130"/>
                  </a:lnTo>
                  <a:lnTo>
                    <a:pt x="88265" y="27305"/>
                  </a:lnTo>
                  <a:lnTo>
                    <a:pt x="86360" y="30861"/>
                  </a:lnTo>
                  <a:lnTo>
                    <a:pt x="84074" y="27305"/>
                  </a:lnTo>
                  <a:lnTo>
                    <a:pt x="80899" y="24130"/>
                  </a:lnTo>
                  <a:lnTo>
                    <a:pt x="77724" y="22479"/>
                  </a:lnTo>
                  <a:lnTo>
                    <a:pt x="84074" y="18161"/>
                  </a:lnTo>
                  <a:lnTo>
                    <a:pt x="86360" y="14097"/>
                  </a:lnTo>
                  <a:lnTo>
                    <a:pt x="88265" y="17272"/>
                  </a:lnTo>
                  <a:lnTo>
                    <a:pt x="91567" y="20320"/>
                  </a:lnTo>
                  <a:lnTo>
                    <a:pt x="94996" y="22479"/>
                  </a:lnTo>
                  <a:lnTo>
                    <a:pt x="94996" y="11684"/>
                  </a:lnTo>
                  <a:lnTo>
                    <a:pt x="92202" y="8890"/>
                  </a:lnTo>
                  <a:lnTo>
                    <a:pt x="92202" y="0"/>
                  </a:lnTo>
                  <a:lnTo>
                    <a:pt x="79756" y="0"/>
                  </a:lnTo>
                  <a:lnTo>
                    <a:pt x="79756" y="8890"/>
                  </a:lnTo>
                  <a:lnTo>
                    <a:pt x="71882" y="16764"/>
                  </a:lnTo>
                  <a:lnTo>
                    <a:pt x="62484" y="16764"/>
                  </a:lnTo>
                  <a:lnTo>
                    <a:pt x="62484" y="28702"/>
                  </a:lnTo>
                  <a:lnTo>
                    <a:pt x="71882" y="28702"/>
                  </a:lnTo>
                  <a:lnTo>
                    <a:pt x="79756" y="36576"/>
                  </a:lnTo>
                  <a:lnTo>
                    <a:pt x="79756" y="45466"/>
                  </a:lnTo>
                  <a:lnTo>
                    <a:pt x="92202" y="45466"/>
                  </a:lnTo>
                  <a:lnTo>
                    <a:pt x="92202" y="36576"/>
                  </a:lnTo>
                  <a:lnTo>
                    <a:pt x="97917" y="30861"/>
                  </a:lnTo>
                  <a:lnTo>
                    <a:pt x="100076" y="28702"/>
                  </a:lnTo>
                  <a:lnTo>
                    <a:pt x="109474" y="28702"/>
                  </a:lnTo>
                  <a:lnTo>
                    <a:pt x="109474" y="16764"/>
                  </a:lnTo>
                  <a:close/>
                </a:path>
                <a:path w="3148329" h="407035">
                  <a:moveTo>
                    <a:pt x="350266" y="296926"/>
                  </a:moveTo>
                  <a:lnTo>
                    <a:pt x="333527" y="249783"/>
                  </a:lnTo>
                  <a:lnTo>
                    <a:pt x="293370" y="230251"/>
                  </a:lnTo>
                  <a:lnTo>
                    <a:pt x="250952" y="230251"/>
                  </a:lnTo>
                  <a:lnTo>
                    <a:pt x="247802" y="219583"/>
                  </a:lnTo>
                  <a:lnTo>
                    <a:pt x="246494" y="215176"/>
                  </a:lnTo>
                  <a:lnTo>
                    <a:pt x="237134" y="202907"/>
                  </a:lnTo>
                  <a:lnTo>
                    <a:pt x="231267" y="199224"/>
                  </a:lnTo>
                  <a:lnTo>
                    <a:pt x="231267" y="225933"/>
                  </a:lnTo>
                  <a:lnTo>
                    <a:pt x="205613" y="257429"/>
                  </a:lnTo>
                  <a:lnTo>
                    <a:pt x="189992" y="244729"/>
                  </a:lnTo>
                  <a:lnTo>
                    <a:pt x="196850" y="236220"/>
                  </a:lnTo>
                  <a:lnTo>
                    <a:pt x="204343" y="242570"/>
                  </a:lnTo>
                  <a:lnTo>
                    <a:pt x="209384" y="236220"/>
                  </a:lnTo>
                  <a:lnTo>
                    <a:pt x="214134" y="230251"/>
                  </a:lnTo>
                  <a:lnTo>
                    <a:pt x="222631" y="219583"/>
                  </a:lnTo>
                  <a:lnTo>
                    <a:pt x="231267" y="225933"/>
                  </a:lnTo>
                  <a:lnTo>
                    <a:pt x="231267" y="199224"/>
                  </a:lnTo>
                  <a:lnTo>
                    <a:pt x="224015" y="194665"/>
                  </a:lnTo>
                  <a:lnTo>
                    <a:pt x="208280" y="191643"/>
                  </a:lnTo>
                  <a:lnTo>
                    <a:pt x="193014" y="194983"/>
                  </a:lnTo>
                  <a:lnTo>
                    <a:pt x="180251" y="203187"/>
                  </a:lnTo>
                  <a:lnTo>
                    <a:pt x="171183" y="215277"/>
                  </a:lnTo>
                  <a:lnTo>
                    <a:pt x="167005" y="230251"/>
                  </a:lnTo>
                  <a:lnTo>
                    <a:pt x="122682" y="230251"/>
                  </a:lnTo>
                  <a:lnTo>
                    <a:pt x="104673" y="225933"/>
                  </a:lnTo>
                  <a:lnTo>
                    <a:pt x="90068" y="214160"/>
                  </a:lnTo>
                  <a:lnTo>
                    <a:pt x="80276" y="196723"/>
                  </a:lnTo>
                  <a:lnTo>
                    <a:pt x="76708" y="175387"/>
                  </a:lnTo>
                  <a:lnTo>
                    <a:pt x="80391" y="154139"/>
                  </a:lnTo>
                  <a:lnTo>
                    <a:pt x="90360" y="136740"/>
                  </a:lnTo>
                  <a:lnTo>
                    <a:pt x="104990" y="124980"/>
                  </a:lnTo>
                  <a:lnTo>
                    <a:pt x="122682" y="120650"/>
                  </a:lnTo>
                  <a:lnTo>
                    <a:pt x="200279" y="120650"/>
                  </a:lnTo>
                  <a:lnTo>
                    <a:pt x="200279" y="165608"/>
                  </a:lnTo>
                  <a:lnTo>
                    <a:pt x="345440" y="165608"/>
                  </a:lnTo>
                  <a:lnTo>
                    <a:pt x="345440" y="154305"/>
                  </a:lnTo>
                  <a:lnTo>
                    <a:pt x="345440" y="73660"/>
                  </a:lnTo>
                  <a:lnTo>
                    <a:pt x="345440" y="73279"/>
                  </a:lnTo>
                  <a:lnTo>
                    <a:pt x="345440" y="62484"/>
                  </a:lnTo>
                  <a:lnTo>
                    <a:pt x="334645" y="62484"/>
                  </a:lnTo>
                  <a:lnTo>
                    <a:pt x="334645" y="73660"/>
                  </a:lnTo>
                  <a:lnTo>
                    <a:pt x="334645" y="154305"/>
                  </a:lnTo>
                  <a:lnTo>
                    <a:pt x="315849" y="154305"/>
                  </a:lnTo>
                  <a:lnTo>
                    <a:pt x="315849" y="73660"/>
                  </a:lnTo>
                  <a:lnTo>
                    <a:pt x="334645" y="73660"/>
                  </a:lnTo>
                  <a:lnTo>
                    <a:pt x="334645" y="62484"/>
                  </a:lnTo>
                  <a:lnTo>
                    <a:pt x="304673" y="62484"/>
                  </a:lnTo>
                  <a:lnTo>
                    <a:pt x="304673" y="73279"/>
                  </a:lnTo>
                  <a:lnTo>
                    <a:pt x="304673" y="154305"/>
                  </a:lnTo>
                  <a:lnTo>
                    <a:pt x="210947" y="154305"/>
                  </a:lnTo>
                  <a:lnTo>
                    <a:pt x="210947" y="120650"/>
                  </a:lnTo>
                  <a:lnTo>
                    <a:pt x="210947" y="73279"/>
                  </a:lnTo>
                  <a:lnTo>
                    <a:pt x="304673" y="73279"/>
                  </a:lnTo>
                  <a:lnTo>
                    <a:pt x="304673" y="62484"/>
                  </a:lnTo>
                  <a:lnTo>
                    <a:pt x="200279" y="62484"/>
                  </a:lnTo>
                  <a:lnTo>
                    <a:pt x="200279" y="109347"/>
                  </a:lnTo>
                  <a:lnTo>
                    <a:pt x="122682" y="109347"/>
                  </a:lnTo>
                  <a:lnTo>
                    <a:pt x="100457" y="114465"/>
                  </a:lnTo>
                  <a:lnTo>
                    <a:pt x="82296" y="128422"/>
                  </a:lnTo>
                  <a:lnTo>
                    <a:pt x="70027" y="149161"/>
                  </a:lnTo>
                  <a:lnTo>
                    <a:pt x="65532" y="174625"/>
                  </a:lnTo>
                  <a:lnTo>
                    <a:pt x="70027" y="200164"/>
                  </a:lnTo>
                  <a:lnTo>
                    <a:pt x="82296" y="221030"/>
                  </a:lnTo>
                  <a:lnTo>
                    <a:pt x="100457" y="235115"/>
                  </a:lnTo>
                  <a:lnTo>
                    <a:pt x="122682" y="240284"/>
                  </a:lnTo>
                  <a:lnTo>
                    <a:pt x="168021" y="240284"/>
                  </a:lnTo>
                  <a:lnTo>
                    <a:pt x="172885" y="254469"/>
                  </a:lnTo>
                  <a:lnTo>
                    <a:pt x="182143" y="265811"/>
                  </a:lnTo>
                  <a:lnTo>
                    <a:pt x="194881" y="273253"/>
                  </a:lnTo>
                  <a:lnTo>
                    <a:pt x="210185" y="275717"/>
                  </a:lnTo>
                  <a:lnTo>
                    <a:pt x="224955" y="272656"/>
                  </a:lnTo>
                  <a:lnTo>
                    <a:pt x="237185" y="265150"/>
                  </a:lnTo>
                  <a:lnTo>
                    <a:pt x="243395" y="257429"/>
                  </a:lnTo>
                  <a:lnTo>
                    <a:pt x="246087" y="254076"/>
                  </a:lnTo>
                  <a:lnTo>
                    <a:pt x="250952" y="240284"/>
                  </a:lnTo>
                  <a:lnTo>
                    <a:pt x="293370" y="240284"/>
                  </a:lnTo>
                  <a:lnTo>
                    <a:pt x="311327" y="244690"/>
                  </a:lnTo>
                  <a:lnTo>
                    <a:pt x="325843" y="256628"/>
                  </a:lnTo>
                  <a:lnTo>
                    <a:pt x="335546" y="274205"/>
                  </a:lnTo>
                  <a:lnTo>
                    <a:pt x="339090" y="295529"/>
                  </a:lnTo>
                  <a:lnTo>
                    <a:pt x="339090" y="297434"/>
                  </a:lnTo>
                  <a:lnTo>
                    <a:pt x="335470" y="318693"/>
                  </a:lnTo>
                  <a:lnTo>
                    <a:pt x="325653" y="336092"/>
                  </a:lnTo>
                  <a:lnTo>
                    <a:pt x="311111" y="347853"/>
                  </a:lnTo>
                  <a:lnTo>
                    <a:pt x="293370" y="352171"/>
                  </a:lnTo>
                  <a:lnTo>
                    <a:pt x="215646" y="352171"/>
                  </a:lnTo>
                  <a:lnTo>
                    <a:pt x="215646" y="317754"/>
                  </a:lnTo>
                  <a:lnTo>
                    <a:pt x="215646" y="306070"/>
                  </a:lnTo>
                  <a:lnTo>
                    <a:pt x="205359" y="306070"/>
                  </a:lnTo>
                  <a:lnTo>
                    <a:pt x="205359" y="317754"/>
                  </a:lnTo>
                  <a:lnTo>
                    <a:pt x="205359" y="397637"/>
                  </a:lnTo>
                  <a:lnTo>
                    <a:pt x="111379" y="397637"/>
                  </a:lnTo>
                  <a:lnTo>
                    <a:pt x="111379" y="317754"/>
                  </a:lnTo>
                  <a:lnTo>
                    <a:pt x="205359" y="317754"/>
                  </a:lnTo>
                  <a:lnTo>
                    <a:pt x="205359" y="306070"/>
                  </a:lnTo>
                  <a:lnTo>
                    <a:pt x="100965" y="306070"/>
                  </a:lnTo>
                  <a:lnTo>
                    <a:pt x="100965" y="317754"/>
                  </a:lnTo>
                  <a:lnTo>
                    <a:pt x="100965" y="397637"/>
                  </a:lnTo>
                  <a:lnTo>
                    <a:pt x="82169" y="397637"/>
                  </a:lnTo>
                  <a:lnTo>
                    <a:pt x="82169" y="317754"/>
                  </a:lnTo>
                  <a:lnTo>
                    <a:pt x="100965" y="317754"/>
                  </a:lnTo>
                  <a:lnTo>
                    <a:pt x="100965" y="306070"/>
                  </a:lnTo>
                  <a:lnTo>
                    <a:pt x="70866" y="306070"/>
                  </a:lnTo>
                  <a:lnTo>
                    <a:pt x="70866" y="406654"/>
                  </a:lnTo>
                  <a:lnTo>
                    <a:pt x="215646" y="406654"/>
                  </a:lnTo>
                  <a:lnTo>
                    <a:pt x="215646" y="397637"/>
                  </a:lnTo>
                  <a:lnTo>
                    <a:pt x="215646" y="364363"/>
                  </a:lnTo>
                  <a:lnTo>
                    <a:pt x="293370" y="364363"/>
                  </a:lnTo>
                  <a:lnTo>
                    <a:pt x="315429" y="359194"/>
                  </a:lnTo>
                  <a:lnTo>
                    <a:pt x="324459" y="352171"/>
                  </a:lnTo>
                  <a:lnTo>
                    <a:pt x="333527" y="345109"/>
                  </a:lnTo>
                  <a:lnTo>
                    <a:pt x="345757" y="324243"/>
                  </a:lnTo>
                  <a:lnTo>
                    <a:pt x="350266" y="298704"/>
                  </a:lnTo>
                  <a:lnTo>
                    <a:pt x="350266" y="296926"/>
                  </a:lnTo>
                  <a:close/>
                </a:path>
                <a:path w="3148329" h="407035">
                  <a:moveTo>
                    <a:pt x="3147822" y="223012"/>
                  </a:moveTo>
                  <a:lnTo>
                    <a:pt x="3140062" y="182410"/>
                  </a:lnTo>
                  <a:lnTo>
                    <a:pt x="3133979" y="172770"/>
                  </a:lnTo>
                  <a:lnTo>
                    <a:pt x="3133979" y="224040"/>
                  </a:lnTo>
                  <a:lnTo>
                    <a:pt x="3127451" y="260705"/>
                  </a:lnTo>
                  <a:lnTo>
                    <a:pt x="3108274" y="295427"/>
                  </a:lnTo>
                  <a:lnTo>
                    <a:pt x="3079877" y="321310"/>
                  </a:lnTo>
                  <a:lnTo>
                    <a:pt x="3045714" y="331470"/>
                  </a:lnTo>
                  <a:lnTo>
                    <a:pt x="2741295" y="331470"/>
                  </a:lnTo>
                  <a:lnTo>
                    <a:pt x="2703525" y="322719"/>
                  </a:lnTo>
                  <a:lnTo>
                    <a:pt x="2671940" y="299186"/>
                  </a:lnTo>
                  <a:lnTo>
                    <a:pt x="2650274" y="264934"/>
                  </a:lnTo>
                  <a:lnTo>
                    <a:pt x="2642235" y="224040"/>
                  </a:lnTo>
                  <a:lnTo>
                    <a:pt x="2649296" y="185674"/>
                  </a:lnTo>
                  <a:lnTo>
                    <a:pt x="2668486" y="152946"/>
                  </a:lnTo>
                  <a:lnTo>
                    <a:pt x="2696768" y="129133"/>
                  </a:lnTo>
                  <a:lnTo>
                    <a:pt x="2731135" y="117475"/>
                  </a:lnTo>
                  <a:lnTo>
                    <a:pt x="2748153" y="117475"/>
                  </a:lnTo>
                  <a:lnTo>
                    <a:pt x="2787523" y="129692"/>
                  </a:lnTo>
                  <a:lnTo>
                    <a:pt x="2815717" y="154686"/>
                  </a:lnTo>
                  <a:lnTo>
                    <a:pt x="2826512" y="146558"/>
                  </a:lnTo>
                  <a:lnTo>
                    <a:pt x="2791536" y="117475"/>
                  </a:lnTo>
                  <a:lnTo>
                    <a:pt x="2765679" y="107569"/>
                  </a:lnTo>
                  <a:lnTo>
                    <a:pt x="2786469" y="72275"/>
                  </a:lnTo>
                  <a:lnTo>
                    <a:pt x="2816110" y="45148"/>
                  </a:lnTo>
                  <a:lnTo>
                    <a:pt x="2852343" y="27749"/>
                  </a:lnTo>
                  <a:lnTo>
                    <a:pt x="2892933" y="21590"/>
                  </a:lnTo>
                  <a:lnTo>
                    <a:pt x="2938488" y="29298"/>
                  </a:lnTo>
                  <a:lnTo>
                    <a:pt x="2977870" y="50850"/>
                  </a:lnTo>
                  <a:lnTo>
                    <a:pt x="3008274" y="83908"/>
                  </a:lnTo>
                  <a:lnTo>
                    <a:pt x="3026918" y="126111"/>
                  </a:lnTo>
                  <a:lnTo>
                    <a:pt x="3028188" y="131699"/>
                  </a:lnTo>
                  <a:lnTo>
                    <a:pt x="3034030" y="130937"/>
                  </a:lnTo>
                  <a:lnTo>
                    <a:pt x="3039364" y="130429"/>
                  </a:lnTo>
                  <a:lnTo>
                    <a:pt x="3043936" y="129921"/>
                  </a:lnTo>
                  <a:lnTo>
                    <a:pt x="3047873" y="129921"/>
                  </a:lnTo>
                  <a:lnTo>
                    <a:pt x="3080613" y="137553"/>
                  </a:lnTo>
                  <a:lnTo>
                    <a:pt x="3108071" y="158127"/>
                  </a:lnTo>
                  <a:lnTo>
                    <a:pt x="3126943" y="188112"/>
                  </a:lnTo>
                  <a:lnTo>
                    <a:pt x="3133979" y="224040"/>
                  </a:lnTo>
                  <a:lnTo>
                    <a:pt x="3133979" y="172770"/>
                  </a:lnTo>
                  <a:lnTo>
                    <a:pt x="3118548" y="148310"/>
                  </a:lnTo>
                  <a:lnTo>
                    <a:pt x="3093872" y="129921"/>
                  </a:lnTo>
                  <a:lnTo>
                    <a:pt x="3087027" y="124828"/>
                  </a:lnTo>
                  <a:lnTo>
                    <a:pt x="3051454" y="116586"/>
                  </a:lnTo>
                  <a:lnTo>
                    <a:pt x="3049270" y="116078"/>
                  </a:lnTo>
                  <a:lnTo>
                    <a:pt x="3042539" y="116078"/>
                  </a:lnTo>
                  <a:lnTo>
                    <a:pt x="3038602" y="116586"/>
                  </a:lnTo>
                  <a:lnTo>
                    <a:pt x="3017443" y="72567"/>
                  </a:lnTo>
                  <a:lnTo>
                    <a:pt x="2984309" y="38112"/>
                  </a:lnTo>
                  <a:lnTo>
                    <a:pt x="2953283" y="21590"/>
                  </a:lnTo>
                  <a:lnTo>
                    <a:pt x="2942120" y="15646"/>
                  </a:lnTo>
                  <a:lnTo>
                    <a:pt x="2893822" y="7620"/>
                  </a:lnTo>
                  <a:lnTo>
                    <a:pt x="2848699" y="14605"/>
                  </a:lnTo>
                  <a:lnTo>
                    <a:pt x="2808440" y="34290"/>
                  </a:lnTo>
                  <a:lnTo>
                    <a:pt x="2775661" y="64846"/>
                  </a:lnTo>
                  <a:lnTo>
                    <a:pt x="2752979" y="104394"/>
                  </a:lnTo>
                  <a:lnTo>
                    <a:pt x="2749550" y="103378"/>
                  </a:lnTo>
                  <a:lnTo>
                    <a:pt x="2732786" y="103378"/>
                  </a:lnTo>
                  <a:lnTo>
                    <a:pt x="2731135" y="104394"/>
                  </a:lnTo>
                  <a:lnTo>
                    <a:pt x="2730119" y="104394"/>
                  </a:lnTo>
                  <a:lnTo>
                    <a:pt x="2721610" y="104775"/>
                  </a:lnTo>
                  <a:lnTo>
                    <a:pt x="2714117" y="107061"/>
                  </a:lnTo>
                  <a:lnTo>
                    <a:pt x="2705481" y="109220"/>
                  </a:lnTo>
                  <a:lnTo>
                    <a:pt x="2705481" y="110236"/>
                  </a:lnTo>
                  <a:lnTo>
                    <a:pt x="2675077" y="128054"/>
                  </a:lnTo>
                  <a:lnTo>
                    <a:pt x="2650807" y="154406"/>
                  </a:lnTo>
                  <a:lnTo>
                    <a:pt x="2634716" y="187007"/>
                  </a:lnTo>
                  <a:lnTo>
                    <a:pt x="2628976" y="223012"/>
                  </a:lnTo>
                  <a:lnTo>
                    <a:pt x="2628989" y="224040"/>
                  </a:lnTo>
                  <a:lnTo>
                    <a:pt x="2638044" y="269595"/>
                  </a:lnTo>
                  <a:lnTo>
                    <a:pt x="2662656" y="308051"/>
                  </a:lnTo>
                  <a:lnTo>
                    <a:pt x="2698496" y="334403"/>
                  </a:lnTo>
                  <a:lnTo>
                    <a:pt x="2741295" y="344170"/>
                  </a:lnTo>
                  <a:lnTo>
                    <a:pt x="3045714" y="344170"/>
                  </a:lnTo>
                  <a:lnTo>
                    <a:pt x="3084969" y="332841"/>
                  </a:lnTo>
                  <a:lnTo>
                    <a:pt x="3086493" y="331470"/>
                  </a:lnTo>
                  <a:lnTo>
                    <a:pt x="3117481" y="303834"/>
                  </a:lnTo>
                  <a:lnTo>
                    <a:pt x="3139630" y="264718"/>
                  </a:lnTo>
                  <a:lnTo>
                    <a:pt x="3147822" y="223012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67272" y="2237231"/>
              <a:ext cx="5419725" cy="1074420"/>
            </a:xfrm>
            <a:custGeom>
              <a:avLst/>
              <a:gdLst/>
              <a:ahLst/>
              <a:cxnLst/>
              <a:rect l="l" t="t" r="r" b="b"/>
              <a:pathLst>
                <a:path w="5419725" h="1074420">
                  <a:moveTo>
                    <a:pt x="0" y="1074419"/>
                  </a:moveTo>
                  <a:lnTo>
                    <a:pt x="5419344" y="1074419"/>
                  </a:lnTo>
                  <a:lnTo>
                    <a:pt x="5419344" y="0"/>
                  </a:lnTo>
                  <a:lnTo>
                    <a:pt x="0" y="0"/>
                  </a:lnTo>
                  <a:lnTo>
                    <a:pt x="0" y="107441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30796" y="2660903"/>
              <a:ext cx="259715" cy="279400"/>
            </a:xfrm>
            <a:custGeom>
              <a:avLst/>
              <a:gdLst/>
              <a:ahLst/>
              <a:cxnLst/>
              <a:rect l="l" t="t" r="r" b="b"/>
              <a:pathLst>
                <a:path w="259715" h="279400">
                  <a:moveTo>
                    <a:pt x="189864" y="232155"/>
                  </a:moveTo>
                  <a:lnTo>
                    <a:pt x="181919" y="238501"/>
                  </a:lnTo>
                  <a:lnTo>
                    <a:pt x="172593" y="243680"/>
                  </a:lnTo>
                  <a:lnTo>
                    <a:pt x="162790" y="247764"/>
                  </a:lnTo>
                  <a:lnTo>
                    <a:pt x="153415" y="250824"/>
                  </a:lnTo>
                  <a:lnTo>
                    <a:pt x="153415" y="251263"/>
                  </a:lnTo>
                  <a:lnTo>
                    <a:pt x="153415" y="254332"/>
                  </a:lnTo>
                  <a:lnTo>
                    <a:pt x="153415" y="262665"/>
                  </a:lnTo>
                  <a:lnTo>
                    <a:pt x="153415" y="278891"/>
                  </a:lnTo>
                  <a:lnTo>
                    <a:pt x="152622" y="278891"/>
                  </a:lnTo>
                  <a:lnTo>
                    <a:pt x="147065" y="278891"/>
                  </a:lnTo>
                  <a:lnTo>
                    <a:pt x="131984" y="278891"/>
                  </a:lnTo>
                  <a:lnTo>
                    <a:pt x="102615" y="278891"/>
                  </a:lnTo>
                  <a:lnTo>
                    <a:pt x="102615" y="278399"/>
                  </a:lnTo>
                  <a:lnTo>
                    <a:pt x="102615" y="274954"/>
                  </a:lnTo>
                  <a:lnTo>
                    <a:pt x="102615" y="265604"/>
                  </a:lnTo>
                  <a:lnTo>
                    <a:pt x="102615" y="247395"/>
                  </a:lnTo>
                  <a:lnTo>
                    <a:pt x="87336" y="243315"/>
                  </a:lnTo>
                  <a:lnTo>
                    <a:pt x="73247" y="236473"/>
                  </a:lnTo>
                  <a:lnTo>
                    <a:pt x="60253" y="227250"/>
                  </a:lnTo>
                  <a:lnTo>
                    <a:pt x="48259" y="216026"/>
                  </a:lnTo>
                  <a:lnTo>
                    <a:pt x="47877" y="216225"/>
                  </a:lnTo>
                  <a:lnTo>
                    <a:pt x="45196" y="217614"/>
                  </a:lnTo>
                  <a:lnTo>
                    <a:pt x="37919" y="221384"/>
                  </a:lnTo>
                  <a:lnTo>
                    <a:pt x="23749" y="228726"/>
                  </a:lnTo>
                  <a:lnTo>
                    <a:pt x="23377" y="227996"/>
                  </a:lnTo>
                  <a:lnTo>
                    <a:pt x="20780" y="222884"/>
                  </a:lnTo>
                  <a:lnTo>
                    <a:pt x="13729" y="209009"/>
                  </a:lnTo>
                  <a:lnTo>
                    <a:pt x="0" y="181990"/>
                  </a:lnTo>
                  <a:lnTo>
                    <a:pt x="371" y="181790"/>
                  </a:lnTo>
                  <a:lnTo>
                    <a:pt x="2968" y="180387"/>
                  </a:lnTo>
                  <a:lnTo>
                    <a:pt x="10019" y="176579"/>
                  </a:lnTo>
                  <a:lnTo>
                    <a:pt x="23749" y="169163"/>
                  </a:lnTo>
                  <a:lnTo>
                    <a:pt x="21744" y="162136"/>
                  </a:lnTo>
                  <a:lnTo>
                    <a:pt x="19812" y="154764"/>
                  </a:lnTo>
                  <a:lnTo>
                    <a:pt x="18355" y="146750"/>
                  </a:lnTo>
                  <a:lnTo>
                    <a:pt x="17779" y="137794"/>
                  </a:lnTo>
                  <a:lnTo>
                    <a:pt x="18355" y="130230"/>
                  </a:lnTo>
                  <a:lnTo>
                    <a:pt x="19811" y="122046"/>
                  </a:lnTo>
                  <a:lnTo>
                    <a:pt x="21744" y="113863"/>
                  </a:lnTo>
                  <a:lnTo>
                    <a:pt x="23749" y="106298"/>
                  </a:lnTo>
                  <a:lnTo>
                    <a:pt x="23377" y="106112"/>
                  </a:lnTo>
                  <a:lnTo>
                    <a:pt x="20780" y="104806"/>
                  </a:lnTo>
                  <a:lnTo>
                    <a:pt x="13729" y="101262"/>
                  </a:lnTo>
                  <a:lnTo>
                    <a:pt x="0" y="94360"/>
                  </a:lnTo>
                  <a:lnTo>
                    <a:pt x="371" y="93616"/>
                  </a:lnTo>
                  <a:lnTo>
                    <a:pt x="2968" y="88407"/>
                  </a:lnTo>
                  <a:lnTo>
                    <a:pt x="10019" y="74268"/>
                  </a:lnTo>
                  <a:lnTo>
                    <a:pt x="23749" y="46735"/>
                  </a:lnTo>
                  <a:lnTo>
                    <a:pt x="24131" y="46936"/>
                  </a:lnTo>
                  <a:lnTo>
                    <a:pt x="26812" y="48338"/>
                  </a:lnTo>
                  <a:lnTo>
                    <a:pt x="34089" y="52146"/>
                  </a:lnTo>
                  <a:lnTo>
                    <a:pt x="48259" y="59562"/>
                  </a:lnTo>
                  <a:lnTo>
                    <a:pt x="60253" y="48640"/>
                  </a:lnTo>
                  <a:lnTo>
                    <a:pt x="73247" y="39337"/>
                  </a:lnTo>
                  <a:lnTo>
                    <a:pt x="87336" y="32273"/>
                  </a:lnTo>
                  <a:lnTo>
                    <a:pt x="102615" y="28066"/>
                  </a:lnTo>
                  <a:lnTo>
                    <a:pt x="102615" y="27628"/>
                  </a:lnTo>
                  <a:lnTo>
                    <a:pt x="102615" y="24558"/>
                  </a:lnTo>
                  <a:lnTo>
                    <a:pt x="102615" y="16225"/>
                  </a:lnTo>
                  <a:lnTo>
                    <a:pt x="102615" y="0"/>
                  </a:lnTo>
                  <a:lnTo>
                    <a:pt x="103409" y="0"/>
                  </a:lnTo>
                  <a:lnTo>
                    <a:pt x="108965" y="0"/>
                  </a:lnTo>
                  <a:lnTo>
                    <a:pt x="124047" y="0"/>
                  </a:lnTo>
                  <a:lnTo>
                    <a:pt x="153415" y="0"/>
                  </a:lnTo>
                  <a:lnTo>
                    <a:pt x="153415" y="398"/>
                  </a:lnTo>
                  <a:lnTo>
                    <a:pt x="153415" y="3190"/>
                  </a:lnTo>
                  <a:lnTo>
                    <a:pt x="153415" y="10768"/>
                  </a:lnTo>
                  <a:lnTo>
                    <a:pt x="153415" y="25526"/>
                  </a:lnTo>
                  <a:lnTo>
                    <a:pt x="169229" y="31201"/>
                  </a:lnTo>
                  <a:lnTo>
                    <a:pt x="184483" y="39020"/>
                  </a:lnTo>
                  <a:lnTo>
                    <a:pt x="198618" y="48600"/>
                  </a:lnTo>
                  <a:lnTo>
                    <a:pt x="211074" y="59562"/>
                  </a:lnTo>
                  <a:lnTo>
                    <a:pt x="232282" y="46735"/>
                  </a:lnTo>
                  <a:lnTo>
                    <a:pt x="232705" y="47479"/>
                  </a:lnTo>
                  <a:lnTo>
                    <a:pt x="235664" y="52688"/>
                  </a:lnTo>
                  <a:lnTo>
                    <a:pt x="243695" y="66827"/>
                  </a:lnTo>
                  <a:lnTo>
                    <a:pt x="259333" y="94360"/>
                  </a:lnTo>
                  <a:lnTo>
                    <a:pt x="258951" y="94547"/>
                  </a:lnTo>
                  <a:lnTo>
                    <a:pt x="256270" y="95852"/>
                  </a:lnTo>
                  <a:lnTo>
                    <a:pt x="248993" y="99396"/>
                  </a:lnTo>
                  <a:lnTo>
                    <a:pt x="234823" y="106298"/>
                  </a:lnTo>
                  <a:lnTo>
                    <a:pt x="236870" y="113738"/>
                  </a:lnTo>
                  <a:lnTo>
                    <a:pt x="238156" y="121713"/>
                  </a:lnTo>
                  <a:lnTo>
                    <a:pt x="238823" y="129855"/>
                  </a:lnTo>
                  <a:lnTo>
                    <a:pt x="239013" y="137794"/>
                  </a:lnTo>
                  <a:lnTo>
                    <a:pt x="239013" y="143636"/>
                  </a:lnTo>
                  <a:lnTo>
                    <a:pt x="239013" y="151383"/>
                  </a:lnTo>
                  <a:lnTo>
                    <a:pt x="236474" y="159892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98208" y="2680716"/>
              <a:ext cx="288290" cy="321945"/>
            </a:xfrm>
            <a:custGeom>
              <a:avLst/>
              <a:gdLst/>
              <a:ahLst/>
              <a:cxnLst/>
              <a:rect l="l" t="t" r="r" b="b"/>
              <a:pathLst>
                <a:path w="288290" h="321944">
                  <a:moveTo>
                    <a:pt x="144018" y="177800"/>
                  </a:moveTo>
                  <a:lnTo>
                    <a:pt x="98462" y="185119"/>
                  </a:lnTo>
                  <a:lnTo>
                    <a:pt x="58923" y="205508"/>
                  </a:lnTo>
                  <a:lnTo>
                    <a:pt x="27761" y="236614"/>
                  </a:lnTo>
                  <a:lnTo>
                    <a:pt x="7333" y="276083"/>
                  </a:lnTo>
                  <a:lnTo>
                    <a:pt x="0" y="321563"/>
                  </a:lnTo>
                  <a:lnTo>
                    <a:pt x="288036" y="321563"/>
                  </a:lnTo>
                  <a:lnTo>
                    <a:pt x="280702" y="276083"/>
                  </a:lnTo>
                  <a:lnTo>
                    <a:pt x="260274" y="236614"/>
                  </a:lnTo>
                  <a:lnTo>
                    <a:pt x="229112" y="205508"/>
                  </a:lnTo>
                  <a:lnTo>
                    <a:pt x="189573" y="185119"/>
                  </a:lnTo>
                  <a:lnTo>
                    <a:pt x="144018" y="177800"/>
                  </a:lnTo>
                  <a:close/>
                </a:path>
                <a:path w="288290" h="321944">
                  <a:moveTo>
                    <a:pt x="145161" y="0"/>
                  </a:moveTo>
                  <a:lnTo>
                    <a:pt x="110535" y="6979"/>
                  </a:lnTo>
                  <a:lnTo>
                    <a:pt x="82280" y="26019"/>
                  </a:lnTo>
                  <a:lnTo>
                    <a:pt x="63240" y="54274"/>
                  </a:lnTo>
                  <a:lnTo>
                    <a:pt x="56261" y="88900"/>
                  </a:lnTo>
                  <a:lnTo>
                    <a:pt x="63240" y="123471"/>
                  </a:lnTo>
                  <a:lnTo>
                    <a:pt x="82280" y="151733"/>
                  </a:lnTo>
                  <a:lnTo>
                    <a:pt x="110535" y="170803"/>
                  </a:lnTo>
                  <a:lnTo>
                    <a:pt x="145161" y="177800"/>
                  </a:lnTo>
                  <a:lnTo>
                    <a:pt x="179984" y="170803"/>
                  </a:lnTo>
                  <a:lnTo>
                    <a:pt x="208676" y="151733"/>
                  </a:lnTo>
                  <a:lnTo>
                    <a:pt x="228153" y="123471"/>
                  </a:lnTo>
                  <a:lnTo>
                    <a:pt x="235331" y="88900"/>
                  </a:lnTo>
                  <a:lnTo>
                    <a:pt x="228153" y="54274"/>
                  </a:lnTo>
                  <a:lnTo>
                    <a:pt x="208676" y="26019"/>
                  </a:lnTo>
                  <a:lnTo>
                    <a:pt x="179984" y="697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98208" y="2711195"/>
              <a:ext cx="2240280" cy="291465"/>
            </a:xfrm>
            <a:custGeom>
              <a:avLst/>
              <a:gdLst/>
              <a:ahLst/>
              <a:cxnLst/>
              <a:rect l="l" t="t" r="r" b="b"/>
              <a:pathLst>
                <a:path w="2240279" h="291464">
                  <a:moveTo>
                    <a:pt x="288036" y="291083"/>
                  </a:moveTo>
                  <a:lnTo>
                    <a:pt x="280702" y="245603"/>
                  </a:lnTo>
                  <a:lnTo>
                    <a:pt x="260274" y="206134"/>
                  </a:lnTo>
                  <a:lnTo>
                    <a:pt x="229112" y="175028"/>
                  </a:lnTo>
                  <a:lnTo>
                    <a:pt x="189573" y="154639"/>
                  </a:lnTo>
                  <a:lnTo>
                    <a:pt x="144018" y="147319"/>
                  </a:lnTo>
                  <a:lnTo>
                    <a:pt x="98462" y="154639"/>
                  </a:lnTo>
                  <a:lnTo>
                    <a:pt x="58923" y="175028"/>
                  </a:lnTo>
                  <a:lnTo>
                    <a:pt x="27761" y="206134"/>
                  </a:lnTo>
                  <a:lnTo>
                    <a:pt x="7333" y="245603"/>
                  </a:lnTo>
                  <a:lnTo>
                    <a:pt x="0" y="291083"/>
                  </a:lnTo>
                </a:path>
                <a:path w="2240279" h="291464">
                  <a:moveTo>
                    <a:pt x="2074037" y="110998"/>
                  </a:moveTo>
                  <a:lnTo>
                    <a:pt x="2038133" y="178692"/>
                  </a:lnTo>
                  <a:lnTo>
                    <a:pt x="2019696" y="213455"/>
                  </a:lnTo>
                  <a:lnTo>
                    <a:pt x="2012904" y="226262"/>
                  </a:lnTo>
                  <a:lnTo>
                    <a:pt x="2011934" y="228091"/>
                  </a:lnTo>
                  <a:lnTo>
                    <a:pt x="2007498" y="242661"/>
                  </a:lnTo>
                  <a:lnTo>
                    <a:pt x="2011505" y="256635"/>
                  </a:lnTo>
                  <a:lnTo>
                    <a:pt x="2021917" y="267132"/>
                  </a:lnTo>
                  <a:lnTo>
                    <a:pt x="2036699" y="271271"/>
                  </a:lnTo>
                  <a:lnTo>
                    <a:pt x="2137286" y="271271"/>
                  </a:lnTo>
                  <a:lnTo>
                    <a:pt x="2188940" y="271271"/>
                  </a:lnTo>
                  <a:lnTo>
                    <a:pt x="2207970" y="271271"/>
                  </a:lnTo>
                  <a:lnTo>
                    <a:pt x="2210689" y="271271"/>
                  </a:lnTo>
                  <a:lnTo>
                    <a:pt x="2225470" y="267132"/>
                  </a:lnTo>
                  <a:lnTo>
                    <a:pt x="2235882" y="256635"/>
                  </a:lnTo>
                  <a:lnTo>
                    <a:pt x="2239889" y="242661"/>
                  </a:lnTo>
                  <a:lnTo>
                    <a:pt x="2235454" y="228091"/>
                  </a:lnTo>
                  <a:lnTo>
                    <a:pt x="2199550" y="160397"/>
                  </a:lnTo>
                  <a:lnTo>
                    <a:pt x="2181113" y="125634"/>
                  </a:lnTo>
                  <a:lnTo>
                    <a:pt x="2174321" y="112827"/>
                  </a:lnTo>
                  <a:lnTo>
                    <a:pt x="2173351" y="110998"/>
                  </a:lnTo>
                  <a:lnTo>
                    <a:pt x="2173351" y="46827"/>
                  </a:lnTo>
                  <a:lnTo>
                    <a:pt x="2173351" y="13874"/>
                  </a:lnTo>
                  <a:lnTo>
                    <a:pt x="2173351" y="1734"/>
                  </a:lnTo>
                  <a:lnTo>
                    <a:pt x="2173351" y="0"/>
                  </a:lnTo>
                  <a:lnTo>
                    <a:pt x="2115935" y="0"/>
                  </a:lnTo>
                  <a:lnTo>
                    <a:pt x="2086451" y="0"/>
                  </a:lnTo>
                  <a:lnTo>
                    <a:pt x="2075588" y="0"/>
                  </a:lnTo>
                  <a:lnTo>
                    <a:pt x="2074037" y="0"/>
                  </a:lnTo>
                  <a:lnTo>
                    <a:pt x="2074037" y="110998"/>
                  </a:lnTo>
                  <a:close/>
                </a:path>
                <a:path w="2240279" h="291464">
                  <a:moveTo>
                    <a:pt x="2023872" y="198119"/>
                  </a:moveTo>
                  <a:lnTo>
                    <a:pt x="2223516" y="198119"/>
                  </a:lnTo>
                </a:path>
                <a:path w="2240279" h="291464">
                  <a:moveTo>
                    <a:pt x="2136648" y="48767"/>
                  </a:moveTo>
                  <a:lnTo>
                    <a:pt x="2171700" y="48767"/>
                  </a:lnTo>
                </a:path>
                <a:path w="2240279" h="291464">
                  <a:moveTo>
                    <a:pt x="2136648" y="97536"/>
                  </a:moveTo>
                  <a:lnTo>
                    <a:pt x="2171700" y="97536"/>
                  </a:lnTo>
                </a:path>
                <a:path w="2240279" h="291464">
                  <a:moveTo>
                    <a:pt x="2136648" y="147827"/>
                  </a:moveTo>
                  <a:lnTo>
                    <a:pt x="2199132" y="147827"/>
                  </a:lnTo>
                </a:path>
                <a:path w="2240279" h="291464">
                  <a:moveTo>
                    <a:pt x="2048256" y="0"/>
                  </a:moveTo>
                  <a:lnTo>
                    <a:pt x="2199132" y="0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16340" y="2709672"/>
              <a:ext cx="276225" cy="307975"/>
            </a:xfrm>
            <a:custGeom>
              <a:avLst/>
              <a:gdLst/>
              <a:ahLst/>
              <a:cxnLst/>
              <a:rect l="l" t="t" r="r" b="b"/>
              <a:pathLst>
                <a:path w="276225" h="307975">
                  <a:moveTo>
                    <a:pt x="137921" y="170179"/>
                  </a:moveTo>
                  <a:lnTo>
                    <a:pt x="94317" y="177194"/>
                  </a:lnTo>
                  <a:lnTo>
                    <a:pt x="56455" y="196730"/>
                  </a:lnTo>
                  <a:lnTo>
                    <a:pt x="26602" y="226525"/>
                  </a:lnTo>
                  <a:lnTo>
                    <a:pt x="7028" y="264318"/>
                  </a:lnTo>
                  <a:lnTo>
                    <a:pt x="0" y="307848"/>
                  </a:lnTo>
                  <a:lnTo>
                    <a:pt x="275843" y="307848"/>
                  </a:lnTo>
                  <a:lnTo>
                    <a:pt x="268815" y="264318"/>
                  </a:lnTo>
                  <a:lnTo>
                    <a:pt x="249241" y="226525"/>
                  </a:lnTo>
                  <a:lnTo>
                    <a:pt x="219388" y="196730"/>
                  </a:lnTo>
                  <a:lnTo>
                    <a:pt x="181526" y="177194"/>
                  </a:lnTo>
                  <a:lnTo>
                    <a:pt x="137921" y="170179"/>
                  </a:lnTo>
                  <a:close/>
                </a:path>
                <a:path w="276225" h="307975">
                  <a:moveTo>
                    <a:pt x="139064" y="0"/>
                  </a:moveTo>
                  <a:lnTo>
                    <a:pt x="105872" y="6687"/>
                  </a:lnTo>
                  <a:lnTo>
                    <a:pt x="78787" y="24923"/>
                  </a:lnTo>
                  <a:lnTo>
                    <a:pt x="60537" y="51970"/>
                  </a:lnTo>
                  <a:lnTo>
                    <a:pt x="53848" y="85089"/>
                  </a:lnTo>
                  <a:lnTo>
                    <a:pt x="60537" y="118209"/>
                  </a:lnTo>
                  <a:lnTo>
                    <a:pt x="78787" y="145256"/>
                  </a:lnTo>
                  <a:lnTo>
                    <a:pt x="105872" y="163492"/>
                  </a:lnTo>
                  <a:lnTo>
                    <a:pt x="139064" y="170179"/>
                  </a:lnTo>
                  <a:lnTo>
                    <a:pt x="172436" y="163492"/>
                  </a:lnTo>
                  <a:lnTo>
                    <a:pt x="199913" y="145256"/>
                  </a:lnTo>
                  <a:lnTo>
                    <a:pt x="218557" y="118209"/>
                  </a:lnTo>
                  <a:lnTo>
                    <a:pt x="225425" y="85089"/>
                  </a:lnTo>
                  <a:lnTo>
                    <a:pt x="218557" y="51970"/>
                  </a:lnTo>
                  <a:lnTo>
                    <a:pt x="199913" y="24923"/>
                  </a:lnTo>
                  <a:lnTo>
                    <a:pt x="172436" y="6687"/>
                  </a:lnTo>
                  <a:lnTo>
                    <a:pt x="139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16340" y="2671571"/>
              <a:ext cx="2411095" cy="346075"/>
            </a:xfrm>
            <a:custGeom>
              <a:avLst/>
              <a:gdLst/>
              <a:ahLst/>
              <a:cxnLst/>
              <a:rect l="l" t="t" r="r" b="b"/>
              <a:pathLst>
                <a:path w="2411095" h="346075">
                  <a:moveTo>
                    <a:pt x="275843" y="345948"/>
                  </a:moveTo>
                  <a:lnTo>
                    <a:pt x="268815" y="302418"/>
                  </a:lnTo>
                  <a:lnTo>
                    <a:pt x="249241" y="264625"/>
                  </a:lnTo>
                  <a:lnTo>
                    <a:pt x="219388" y="234830"/>
                  </a:lnTo>
                  <a:lnTo>
                    <a:pt x="181526" y="215294"/>
                  </a:lnTo>
                  <a:lnTo>
                    <a:pt x="137921" y="208279"/>
                  </a:lnTo>
                  <a:lnTo>
                    <a:pt x="94317" y="215294"/>
                  </a:lnTo>
                  <a:lnTo>
                    <a:pt x="56455" y="234830"/>
                  </a:lnTo>
                  <a:lnTo>
                    <a:pt x="26602" y="264625"/>
                  </a:lnTo>
                  <a:lnTo>
                    <a:pt x="7028" y="302418"/>
                  </a:lnTo>
                  <a:lnTo>
                    <a:pt x="0" y="345948"/>
                  </a:lnTo>
                </a:path>
                <a:path w="2411095" h="346075">
                  <a:moveTo>
                    <a:pt x="2147315" y="0"/>
                  </a:moveTo>
                  <a:lnTo>
                    <a:pt x="2147315" y="259079"/>
                  </a:lnTo>
                  <a:lnTo>
                    <a:pt x="2410967" y="259079"/>
                  </a:lnTo>
                </a:path>
                <a:path w="2411095" h="346075">
                  <a:moveTo>
                    <a:pt x="2188463" y="259079"/>
                  </a:moveTo>
                  <a:lnTo>
                    <a:pt x="2221991" y="259079"/>
                  </a:lnTo>
                  <a:lnTo>
                    <a:pt x="2221991" y="147827"/>
                  </a:lnTo>
                  <a:lnTo>
                    <a:pt x="2188463" y="147827"/>
                  </a:lnTo>
                  <a:lnTo>
                    <a:pt x="2188463" y="259079"/>
                  </a:lnTo>
                  <a:close/>
                </a:path>
                <a:path w="2411095" h="346075">
                  <a:moveTo>
                    <a:pt x="2255519" y="259079"/>
                  </a:moveTo>
                  <a:lnTo>
                    <a:pt x="2289047" y="259079"/>
                  </a:lnTo>
                  <a:lnTo>
                    <a:pt x="2289047" y="50291"/>
                  </a:lnTo>
                  <a:lnTo>
                    <a:pt x="2255519" y="50291"/>
                  </a:lnTo>
                  <a:lnTo>
                    <a:pt x="2255519" y="259079"/>
                  </a:lnTo>
                  <a:close/>
                </a:path>
                <a:path w="2411095" h="346075">
                  <a:moveTo>
                    <a:pt x="2322576" y="259079"/>
                  </a:moveTo>
                  <a:lnTo>
                    <a:pt x="2356104" y="259079"/>
                  </a:lnTo>
                  <a:lnTo>
                    <a:pt x="2356104" y="92963"/>
                  </a:lnTo>
                  <a:lnTo>
                    <a:pt x="2322576" y="92963"/>
                  </a:lnTo>
                  <a:lnTo>
                    <a:pt x="2322576" y="259079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54866" y="2667000"/>
              <a:ext cx="288290" cy="321945"/>
            </a:xfrm>
            <a:custGeom>
              <a:avLst/>
              <a:gdLst/>
              <a:ahLst/>
              <a:cxnLst/>
              <a:rect l="l" t="t" r="r" b="b"/>
              <a:pathLst>
                <a:path w="288290" h="321944">
                  <a:moveTo>
                    <a:pt x="144018" y="177800"/>
                  </a:moveTo>
                  <a:lnTo>
                    <a:pt x="98462" y="185119"/>
                  </a:lnTo>
                  <a:lnTo>
                    <a:pt x="58923" y="205508"/>
                  </a:lnTo>
                  <a:lnTo>
                    <a:pt x="27761" y="236614"/>
                  </a:lnTo>
                  <a:lnTo>
                    <a:pt x="7333" y="276083"/>
                  </a:lnTo>
                  <a:lnTo>
                    <a:pt x="0" y="321563"/>
                  </a:lnTo>
                  <a:lnTo>
                    <a:pt x="288036" y="321563"/>
                  </a:lnTo>
                  <a:lnTo>
                    <a:pt x="280702" y="276083"/>
                  </a:lnTo>
                  <a:lnTo>
                    <a:pt x="260274" y="236614"/>
                  </a:lnTo>
                  <a:lnTo>
                    <a:pt x="229112" y="205508"/>
                  </a:lnTo>
                  <a:lnTo>
                    <a:pt x="189573" y="185119"/>
                  </a:lnTo>
                  <a:lnTo>
                    <a:pt x="144018" y="177800"/>
                  </a:lnTo>
                  <a:close/>
                </a:path>
                <a:path w="288290" h="321944">
                  <a:moveTo>
                    <a:pt x="145161" y="0"/>
                  </a:moveTo>
                  <a:lnTo>
                    <a:pt x="110535" y="6979"/>
                  </a:lnTo>
                  <a:lnTo>
                    <a:pt x="82280" y="26019"/>
                  </a:lnTo>
                  <a:lnTo>
                    <a:pt x="63240" y="54274"/>
                  </a:lnTo>
                  <a:lnTo>
                    <a:pt x="56261" y="88900"/>
                  </a:lnTo>
                  <a:lnTo>
                    <a:pt x="63240" y="123471"/>
                  </a:lnTo>
                  <a:lnTo>
                    <a:pt x="82280" y="151733"/>
                  </a:lnTo>
                  <a:lnTo>
                    <a:pt x="110535" y="170803"/>
                  </a:lnTo>
                  <a:lnTo>
                    <a:pt x="145161" y="177800"/>
                  </a:lnTo>
                  <a:lnTo>
                    <a:pt x="179984" y="170803"/>
                  </a:lnTo>
                  <a:lnTo>
                    <a:pt x="208676" y="151733"/>
                  </a:lnTo>
                  <a:lnTo>
                    <a:pt x="228153" y="123471"/>
                  </a:lnTo>
                  <a:lnTo>
                    <a:pt x="235331" y="88900"/>
                  </a:lnTo>
                  <a:lnTo>
                    <a:pt x="228153" y="54274"/>
                  </a:lnTo>
                  <a:lnTo>
                    <a:pt x="208676" y="26019"/>
                  </a:lnTo>
                  <a:lnTo>
                    <a:pt x="179984" y="697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754867" y="2844800"/>
              <a:ext cx="288290" cy="144145"/>
            </a:xfrm>
            <a:custGeom>
              <a:avLst/>
              <a:gdLst/>
              <a:ahLst/>
              <a:cxnLst/>
              <a:rect l="l" t="t" r="r" b="b"/>
              <a:pathLst>
                <a:path w="288290" h="144144">
                  <a:moveTo>
                    <a:pt x="288035" y="143763"/>
                  </a:moveTo>
                  <a:lnTo>
                    <a:pt x="280702" y="98283"/>
                  </a:lnTo>
                  <a:lnTo>
                    <a:pt x="260274" y="58813"/>
                  </a:lnTo>
                  <a:lnTo>
                    <a:pt x="229112" y="27707"/>
                  </a:lnTo>
                  <a:lnTo>
                    <a:pt x="189573" y="7318"/>
                  </a:lnTo>
                  <a:lnTo>
                    <a:pt x="144017" y="0"/>
                  </a:lnTo>
                  <a:lnTo>
                    <a:pt x="98462" y="7318"/>
                  </a:lnTo>
                  <a:lnTo>
                    <a:pt x="58923" y="27707"/>
                  </a:lnTo>
                  <a:lnTo>
                    <a:pt x="27761" y="58813"/>
                  </a:lnTo>
                  <a:lnTo>
                    <a:pt x="7333" y="98283"/>
                  </a:lnTo>
                  <a:lnTo>
                    <a:pt x="0" y="143763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12964" y="3044951"/>
              <a:ext cx="2625090" cy="83820"/>
            </a:xfrm>
            <a:custGeom>
              <a:avLst/>
              <a:gdLst/>
              <a:ahLst/>
              <a:cxnLst/>
              <a:rect l="l" t="t" r="r" b="b"/>
              <a:pathLst>
                <a:path w="2625090" h="83819">
                  <a:moveTo>
                    <a:pt x="760984" y="38100"/>
                  </a:moveTo>
                  <a:lnTo>
                    <a:pt x="748284" y="31750"/>
                  </a:lnTo>
                  <a:lnTo>
                    <a:pt x="684784" y="0"/>
                  </a:lnTo>
                  <a:lnTo>
                    <a:pt x="684784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84784" y="44450"/>
                  </a:lnTo>
                  <a:lnTo>
                    <a:pt x="684784" y="76200"/>
                  </a:lnTo>
                  <a:lnTo>
                    <a:pt x="748284" y="44450"/>
                  </a:lnTo>
                  <a:lnTo>
                    <a:pt x="760984" y="38100"/>
                  </a:lnTo>
                  <a:close/>
                </a:path>
                <a:path w="2625090" h="83819">
                  <a:moveTo>
                    <a:pt x="2624836" y="45720"/>
                  </a:moveTo>
                  <a:lnTo>
                    <a:pt x="2612136" y="39370"/>
                  </a:lnTo>
                  <a:lnTo>
                    <a:pt x="2548636" y="7620"/>
                  </a:lnTo>
                  <a:lnTo>
                    <a:pt x="2548636" y="39370"/>
                  </a:lnTo>
                  <a:lnTo>
                    <a:pt x="1940052" y="39370"/>
                  </a:lnTo>
                  <a:lnTo>
                    <a:pt x="1940052" y="7620"/>
                  </a:lnTo>
                  <a:lnTo>
                    <a:pt x="1863852" y="45720"/>
                  </a:lnTo>
                  <a:lnTo>
                    <a:pt x="1940052" y="83820"/>
                  </a:lnTo>
                  <a:lnTo>
                    <a:pt x="1940052" y="52070"/>
                  </a:lnTo>
                  <a:lnTo>
                    <a:pt x="2548636" y="52070"/>
                  </a:lnTo>
                  <a:lnTo>
                    <a:pt x="2548636" y="83820"/>
                  </a:lnTo>
                  <a:lnTo>
                    <a:pt x="2612136" y="52070"/>
                  </a:lnTo>
                  <a:lnTo>
                    <a:pt x="2624836" y="45720"/>
                  </a:lnTo>
                  <a:close/>
                </a:path>
              </a:pathLst>
            </a:custGeom>
            <a:solidFill>
              <a:srgbClr val="002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573011" y="3857244"/>
            <a:ext cx="4485640" cy="353695"/>
            <a:chOff x="6573011" y="3857244"/>
            <a:chExt cx="4485640" cy="353695"/>
          </a:xfrm>
        </p:grpSpPr>
        <p:sp>
          <p:nvSpPr>
            <p:cNvPr id="41" name="object 41"/>
            <p:cNvSpPr/>
            <p:nvPr/>
          </p:nvSpPr>
          <p:spPr>
            <a:xfrm>
              <a:off x="6579107" y="3916679"/>
              <a:ext cx="1100455" cy="234950"/>
            </a:xfrm>
            <a:custGeom>
              <a:avLst/>
              <a:gdLst/>
              <a:ahLst/>
              <a:cxnLst/>
              <a:rect l="l" t="t" r="r" b="b"/>
              <a:pathLst>
                <a:path w="1100454" h="234950">
                  <a:moveTo>
                    <a:pt x="0" y="117347"/>
                  </a:moveTo>
                  <a:lnTo>
                    <a:pt x="9227" y="71687"/>
                  </a:lnTo>
                  <a:lnTo>
                    <a:pt x="34385" y="34385"/>
                  </a:lnTo>
                  <a:lnTo>
                    <a:pt x="71687" y="9227"/>
                  </a:lnTo>
                  <a:lnTo>
                    <a:pt x="117348" y="0"/>
                  </a:lnTo>
                  <a:lnTo>
                    <a:pt x="163008" y="9227"/>
                  </a:lnTo>
                  <a:lnTo>
                    <a:pt x="200310" y="34385"/>
                  </a:lnTo>
                  <a:lnTo>
                    <a:pt x="225468" y="71687"/>
                  </a:lnTo>
                  <a:lnTo>
                    <a:pt x="234696" y="117347"/>
                  </a:lnTo>
                  <a:lnTo>
                    <a:pt x="225468" y="163008"/>
                  </a:lnTo>
                  <a:lnTo>
                    <a:pt x="200310" y="200310"/>
                  </a:lnTo>
                  <a:lnTo>
                    <a:pt x="163008" y="225468"/>
                  </a:lnTo>
                  <a:lnTo>
                    <a:pt x="117348" y="234695"/>
                  </a:lnTo>
                  <a:lnTo>
                    <a:pt x="71687" y="225468"/>
                  </a:lnTo>
                  <a:lnTo>
                    <a:pt x="34385" y="200310"/>
                  </a:lnTo>
                  <a:lnTo>
                    <a:pt x="9227" y="163008"/>
                  </a:lnTo>
                  <a:lnTo>
                    <a:pt x="0" y="117347"/>
                  </a:lnTo>
                  <a:close/>
                </a:path>
                <a:path w="1100454" h="234950">
                  <a:moveTo>
                    <a:pt x="432816" y="117347"/>
                  </a:moveTo>
                  <a:lnTo>
                    <a:pt x="442043" y="71687"/>
                  </a:lnTo>
                  <a:lnTo>
                    <a:pt x="467201" y="34385"/>
                  </a:lnTo>
                  <a:lnTo>
                    <a:pt x="504503" y="9227"/>
                  </a:lnTo>
                  <a:lnTo>
                    <a:pt x="550164" y="0"/>
                  </a:lnTo>
                  <a:lnTo>
                    <a:pt x="595824" y="9227"/>
                  </a:lnTo>
                  <a:lnTo>
                    <a:pt x="633126" y="34385"/>
                  </a:lnTo>
                  <a:lnTo>
                    <a:pt x="658284" y="71687"/>
                  </a:lnTo>
                  <a:lnTo>
                    <a:pt x="667512" y="117347"/>
                  </a:lnTo>
                  <a:lnTo>
                    <a:pt x="658284" y="163008"/>
                  </a:lnTo>
                  <a:lnTo>
                    <a:pt x="633126" y="200310"/>
                  </a:lnTo>
                  <a:lnTo>
                    <a:pt x="595824" y="225468"/>
                  </a:lnTo>
                  <a:lnTo>
                    <a:pt x="550164" y="234695"/>
                  </a:lnTo>
                  <a:lnTo>
                    <a:pt x="504503" y="225468"/>
                  </a:lnTo>
                  <a:lnTo>
                    <a:pt x="467201" y="200310"/>
                  </a:lnTo>
                  <a:lnTo>
                    <a:pt x="442043" y="163008"/>
                  </a:lnTo>
                  <a:lnTo>
                    <a:pt x="432816" y="117347"/>
                  </a:lnTo>
                  <a:close/>
                </a:path>
                <a:path w="1100454" h="234950">
                  <a:moveTo>
                    <a:pt x="865632" y="117347"/>
                  </a:moveTo>
                  <a:lnTo>
                    <a:pt x="874859" y="71687"/>
                  </a:lnTo>
                  <a:lnTo>
                    <a:pt x="900017" y="34385"/>
                  </a:lnTo>
                  <a:lnTo>
                    <a:pt x="937319" y="9227"/>
                  </a:lnTo>
                  <a:lnTo>
                    <a:pt x="982980" y="0"/>
                  </a:lnTo>
                  <a:lnTo>
                    <a:pt x="1028640" y="9227"/>
                  </a:lnTo>
                  <a:lnTo>
                    <a:pt x="1065942" y="34385"/>
                  </a:lnTo>
                  <a:lnTo>
                    <a:pt x="1091100" y="71687"/>
                  </a:lnTo>
                  <a:lnTo>
                    <a:pt x="1100327" y="117347"/>
                  </a:lnTo>
                  <a:lnTo>
                    <a:pt x="1091100" y="163008"/>
                  </a:lnTo>
                  <a:lnTo>
                    <a:pt x="1065942" y="200310"/>
                  </a:lnTo>
                  <a:lnTo>
                    <a:pt x="1028640" y="225468"/>
                  </a:lnTo>
                  <a:lnTo>
                    <a:pt x="982980" y="234695"/>
                  </a:lnTo>
                  <a:lnTo>
                    <a:pt x="937319" y="225468"/>
                  </a:lnTo>
                  <a:lnTo>
                    <a:pt x="900017" y="200310"/>
                  </a:lnTo>
                  <a:lnTo>
                    <a:pt x="874859" y="163008"/>
                  </a:lnTo>
                  <a:lnTo>
                    <a:pt x="865632" y="11734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13804" y="3995927"/>
              <a:ext cx="631825" cy="76200"/>
            </a:xfrm>
            <a:custGeom>
              <a:avLst/>
              <a:gdLst/>
              <a:ahLst/>
              <a:cxnLst/>
              <a:rect l="l" t="t" r="r" b="b"/>
              <a:pathLst>
                <a:path w="631825" h="76200">
                  <a:moveTo>
                    <a:pt x="197104" y="38100"/>
                  </a:moveTo>
                  <a:lnTo>
                    <a:pt x="184404" y="31750"/>
                  </a:lnTo>
                  <a:lnTo>
                    <a:pt x="120904" y="0"/>
                  </a:lnTo>
                  <a:lnTo>
                    <a:pt x="12090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20904" y="44450"/>
                  </a:lnTo>
                  <a:lnTo>
                    <a:pt x="120904" y="76200"/>
                  </a:lnTo>
                  <a:lnTo>
                    <a:pt x="184404" y="44450"/>
                  </a:lnTo>
                  <a:lnTo>
                    <a:pt x="197104" y="38100"/>
                  </a:lnTo>
                  <a:close/>
                </a:path>
                <a:path w="631825" h="76200">
                  <a:moveTo>
                    <a:pt x="631444" y="38100"/>
                  </a:moveTo>
                  <a:lnTo>
                    <a:pt x="618744" y="31750"/>
                  </a:lnTo>
                  <a:lnTo>
                    <a:pt x="555244" y="0"/>
                  </a:lnTo>
                  <a:lnTo>
                    <a:pt x="555244" y="31750"/>
                  </a:lnTo>
                  <a:lnTo>
                    <a:pt x="434340" y="31750"/>
                  </a:lnTo>
                  <a:lnTo>
                    <a:pt x="434340" y="44450"/>
                  </a:lnTo>
                  <a:lnTo>
                    <a:pt x="555244" y="44450"/>
                  </a:lnTo>
                  <a:lnTo>
                    <a:pt x="555244" y="76200"/>
                  </a:lnTo>
                  <a:lnTo>
                    <a:pt x="618744" y="44450"/>
                  </a:lnTo>
                  <a:lnTo>
                    <a:pt x="631444" y="3810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37676" y="3863339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29">
                  <a:moveTo>
                    <a:pt x="169164" y="79247"/>
                  </a:moveTo>
                  <a:lnTo>
                    <a:pt x="169164" y="171322"/>
                  </a:lnTo>
                  <a:lnTo>
                    <a:pt x="237744" y="210311"/>
                  </a:lnTo>
                </a:path>
                <a:path w="341629" h="341629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8" y="0"/>
                  </a:lnTo>
                  <a:lnTo>
                    <a:pt x="216051" y="6099"/>
                  </a:lnTo>
                  <a:lnTo>
                    <a:pt x="256822" y="23311"/>
                  </a:lnTo>
                  <a:lnTo>
                    <a:pt x="291369" y="50006"/>
                  </a:lnTo>
                  <a:lnTo>
                    <a:pt x="318064" y="84553"/>
                  </a:lnTo>
                  <a:lnTo>
                    <a:pt x="335276" y="125324"/>
                  </a:lnTo>
                  <a:lnTo>
                    <a:pt x="341375" y="170687"/>
                  </a:lnTo>
                  <a:lnTo>
                    <a:pt x="335276" y="216051"/>
                  </a:lnTo>
                  <a:lnTo>
                    <a:pt x="318064" y="256822"/>
                  </a:lnTo>
                  <a:lnTo>
                    <a:pt x="291369" y="291369"/>
                  </a:lnTo>
                  <a:lnTo>
                    <a:pt x="256822" y="318064"/>
                  </a:lnTo>
                  <a:lnTo>
                    <a:pt x="216051" y="335276"/>
                  </a:lnTo>
                  <a:lnTo>
                    <a:pt x="170688" y="341375"/>
                  </a:lnTo>
                  <a:lnTo>
                    <a:pt x="125324" y="335276"/>
                  </a:lnTo>
                  <a:lnTo>
                    <a:pt x="84553" y="318064"/>
                  </a:lnTo>
                  <a:lnTo>
                    <a:pt x="50006" y="291369"/>
                  </a:lnTo>
                  <a:lnTo>
                    <a:pt x="23311" y="256822"/>
                  </a:lnTo>
                  <a:lnTo>
                    <a:pt x="6099" y="216051"/>
                  </a:lnTo>
                  <a:lnTo>
                    <a:pt x="0" y="17068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681715" y="3866387"/>
              <a:ext cx="370840" cy="337185"/>
            </a:xfrm>
            <a:custGeom>
              <a:avLst/>
              <a:gdLst/>
              <a:ahLst/>
              <a:cxnLst/>
              <a:rect l="l" t="t" r="r" b="b"/>
              <a:pathLst>
                <a:path w="370840" h="337185">
                  <a:moveTo>
                    <a:pt x="0" y="336803"/>
                  </a:moveTo>
                  <a:lnTo>
                    <a:pt x="185165" y="0"/>
                  </a:lnTo>
                  <a:lnTo>
                    <a:pt x="370331" y="336803"/>
                  </a:lnTo>
                  <a:lnTo>
                    <a:pt x="0" y="336803"/>
                  </a:lnTo>
                  <a:close/>
                </a:path>
                <a:path w="370840" h="337185">
                  <a:moveTo>
                    <a:pt x="185927" y="99059"/>
                  </a:moveTo>
                  <a:lnTo>
                    <a:pt x="185927" y="240664"/>
                  </a:lnTo>
                </a:path>
                <a:path w="370840" h="337185">
                  <a:moveTo>
                    <a:pt x="185927" y="260603"/>
                  </a:moveTo>
                  <a:lnTo>
                    <a:pt x="185927" y="295020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315455" y="4614671"/>
            <a:ext cx="5506720" cy="1141730"/>
            <a:chOff x="6315455" y="4614671"/>
            <a:chExt cx="5506720" cy="1141730"/>
          </a:xfrm>
        </p:grpSpPr>
        <p:sp>
          <p:nvSpPr>
            <p:cNvPr id="46" name="object 46"/>
            <p:cNvSpPr/>
            <p:nvPr/>
          </p:nvSpPr>
          <p:spPr>
            <a:xfrm>
              <a:off x="10919459" y="4991099"/>
              <a:ext cx="481965" cy="371475"/>
            </a:xfrm>
            <a:custGeom>
              <a:avLst/>
              <a:gdLst/>
              <a:ahLst/>
              <a:cxnLst/>
              <a:rect l="l" t="t" r="r" b="b"/>
              <a:pathLst>
                <a:path w="481965" h="371475">
                  <a:moveTo>
                    <a:pt x="323088" y="4572"/>
                  </a:moveTo>
                  <a:lnTo>
                    <a:pt x="481457" y="108204"/>
                  </a:lnTo>
                </a:path>
                <a:path w="481965" h="371475">
                  <a:moveTo>
                    <a:pt x="323088" y="4572"/>
                  </a:moveTo>
                  <a:lnTo>
                    <a:pt x="455041" y="326009"/>
                  </a:lnTo>
                </a:path>
                <a:path w="481965" h="371475">
                  <a:moveTo>
                    <a:pt x="217932" y="367792"/>
                  </a:moveTo>
                  <a:lnTo>
                    <a:pt x="449834" y="329184"/>
                  </a:lnTo>
                </a:path>
                <a:path w="481965" h="371475">
                  <a:moveTo>
                    <a:pt x="341375" y="214122"/>
                  </a:moveTo>
                  <a:lnTo>
                    <a:pt x="475234" y="106680"/>
                  </a:lnTo>
                </a:path>
                <a:path w="481965" h="371475">
                  <a:moveTo>
                    <a:pt x="62484" y="61087"/>
                  </a:moveTo>
                  <a:lnTo>
                    <a:pt x="316992" y="4572"/>
                  </a:lnTo>
                </a:path>
                <a:path w="481965" h="371475">
                  <a:moveTo>
                    <a:pt x="192024" y="132080"/>
                  </a:moveTo>
                  <a:lnTo>
                    <a:pt x="304038" y="21336"/>
                  </a:lnTo>
                </a:path>
                <a:path w="481965" h="371475">
                  <a:moveTo>
                    <a:pt x="217932" y="365760"/>
                  </a:moveTo>
                  <a:lnTo>
                    <a:pt x="321564" y="0"/>
                  </a:lnTo>
                </a:path>
                <a:path w="481965" h="371475">
                  <a:moveTo>
                    <a:pt x="220599" y="371221"/>
                  </a:moveTo>
                  <a:lnTo>
                    <a:pt x="0" y="259080"/>
                  </a:lnTo>
                </a:path>
                <a:path w="481965" h="371475">
                  <a:moveTo>
                    <a:pt x="352425" y="210312"/>
                  </a:moveTo>
                  <a:lnTo>
                    <a:pt x="64008" y="59436"/>
                  </a:lnTo>
                </a:path>
                <a:path w="481965" h="371475">
                  <a:moveTo>
                    <a:pt x="3048" y="258445"/>
                  </a:moveTo>
                  <a:lnTo>
                    <a:pt x="346201" y="210312"/>
                  </a:lnTo>
                </a:path>
                <a:path w="481965" h="371475">
                  <a:moveTo>
                    <a:pt x="219964" y="367411"/>
                  </a:moveTo>
                  <a:lnTo>
                    <a:pt x="62484" y="5638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17579" y="5122164"/>
              <a:ext cx="22860" cy="242570"/>
            </a:xfrm>
            <a:custGeom>
              <a:avLst/>
              <a:gdLst/>
              <a:ahLst/>
              <a:cxnLst/>
              <a:rect l="l" t="t" r="r" b="b"/>
              <a:pathLst>
                <a:path w="22859" h="242570">
                  <a:moveTo>
                    <a:pt x="11302" y="-6095"/>
                  </a:moveTo>
                  <a:lnTo>
                    <a:pt x="11302" y="248412"/>
                  </a:lnTo>
                </a:path>
              </a:pathLst>
            </a:custGeom>
            <a:ln w="3479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37391" y="5201411"/>
              <a:ext cx="234315" cy="151765"/>
            </a:xfrm>
            <a:custGeom>
              <a:avLst/>
              <a:gdLst/>
              <a:ahLst/>
              <a:cxnLst/>
              <a:rect l="l" t="t" r="r" b="b"/>
              <a:pathLst>
                <a:path w="234315" h="151764">
                  <a:moveTo>
                    <a:pt x="234187" y="107822"/>
                  </a:moveTo>
                  <a:lnTo>
                    <a:pt x="129539" y="10667"/>
                  </a:lnTo>
                </a:path>
                <a:path w="234315" h="151764">
                  <a:moveTo>
                    <a:pt x="0" y="151764"/>
                  </a:moveTo>
                  <a:lnTo>
                    <a:pt x="13004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16638" y="496824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16640" y="496824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5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0562" y="50703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70564" y="50703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5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41022" y="51785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41023" y="51785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344654" y="5288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344655" y="5288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111482" y="5334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111484" y="5334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898122" y="52227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98123" y="52227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090146" y="50962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090147" y="50962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60606" y="50261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60608" y="50261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15455" y="4614671"/>
              <a:ext cx="5506720" cy="1141730"/>
            </a:xfrm>
            <a:custGeom>
              <a:avLst/>
              <a:gdLst/>
              <a:ahLst/>
              <a:cxnLst/>
              <a:rect l="l" t="t" r="r" b="b"/>
              <a:pathLst>
                <a:path w="5506720" h="1141729">
                  <a:moveTo>
                    <a:pt x="5506211" y="0"/>
                  </a:moveTo>
                  <a:lnTo>
                    <a:pt x="0" y="0"/>
                  </a:lnTo>
                  <a:lnTo>
                    <a:pt x="0" y="1141475"/>
                  </a:lnTo>
                  <a:lnTo>
                    <a:pt x="5506211" y="1141475"/>
                  </a:lnTo>
                  <a:lnTo>
                    <a:pt x="5506211" y="0"/>
                  </a:lnTo>
                  <a:close/>
                </a:path>
              </a:pathLst>
            </a:custGeom>
            <a:solidFill>
              <a:srgbClr val="F2F8FD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6315455" y="2202180"/>
            <a:ext cx="5506720" cy="1141730"/>
          </a:xfrm>
          <a:custGeom>
            <a:avLst/>
            <a:gdLst/>
            <a:ahLst/>
            <a:cxnLst/>
            <a:rect l="l" t="t" r="r" b="b"/>
            <a:pathLst>
              <a:path w="5506720" h="1141729">
                <a:moveTo>
                  <a:pt x="5506211" y="0"/>
                </a:moveTo>
                <a:lnTo>
                  <a:pt x="0" y="0"/>
                </a:lnTo>
                <a:lnTo>
                  <a:pt x="0" y="1141475"/>
                </a:lnTo>
                <a:lnTo>
                  <a:pt x="5506211" y="1141475"/>
                </a:lnTo>
                <a:lnTo>
                  <a:pt x="5506211" y="0"/>
                </a:lnTo>
                <a:close/>
              </a:path>
            </a:pathLst>
          </a:custGeom>
          <a:solidFill>
            <a:srgbClr val="F2F8FD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6482" y="517905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2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Z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5713" y="517905"/>
            <a:ext cx="2517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2400" spc="7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9088" y="517905"/>
            <a:ext cx="1067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5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0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76492" y="517905"/>
            <a:ext cx="2219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F</a:t>
            </a:r>
            <a:r>
              <a:rPr sz="2400" spc="-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70988" y="1469136"/>
            <a:ext cx="7492365" cy="4320540"/>
            <a:chOff x="2570988" y="1469136"/>
            <a:chExt cx="7492365" cy="4320540"/>
          </a:xfrm>
        </p:grpSpPr>
        <p:sp>
          <p:nvSpPr>
            <p:cNvPr id="7" name="object 7"/>
            <p:cNvSpPr/>
            <p:nvPr/>
          </p:nvSpPr>
          <p:spPr>
            <a:xfrm>
              <a:off x="2570988" y="2548127"/>
              <a:ext cx="1812289" cy="1010919"/>
            </a:xfrm>
            <a:custGeom>
              <a:avLst/>
              <a:gdLst/>
              <a:ahLst/>
              <a:cxnLst/>
              <a:rect l="l" t="t" r="r" b="b"/>
              <a:pathLst>
                <a:path w="1812289" h="1010920">
                  <a:moveTo>
                    <a:pt x="1643634" y="0"/>
                  </a:moveTo>
                  <a:lnTo>
                    <a:pt x="168401" y="0"/>
                  </a:ln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1"/>
                  </a:lnTo>
                  <a:lnTo>
                    <a:pt x="0" y="842010"/>
                  </a:lnTo>
                  <a:lnTo>
                    <a:pt x="6018" y="886763"/>
                  </a:lnTo>
                  <a:lnTo>
                    <a:pt x="23001" y="926987"/>
                  </a:lnTo>
                  <a:lnTo>
                    <a:pt x="49339" y="961072"/>
                  </a:lnTo>
                  <a:lnTo>
                    <a:pt x="83424" y="987410"/>
                  </a:lnTo>
                  <a:lnTo>
                    <a:pt x="123648" y="1004393"/>
                  </a:lnTo>
                  <a:lnTo>
                    <a:pt x="168401" y="1010412"/>
                  </a:lnTo>
                  <a:lnTo>
                    <a:pt x="1643634" y="1010412"/>
                  </a:lnTo>
                  <a:lnTo>
                    <a:pt x="1688387" y="1004393"/>
                  </a:lnTo>
                  <a:lnTo>
                    <a:pt x="1728611" y="987410"/>
                  </a:lnTo>
                  <a:lnTo>
                    <a:pt x="1762696" y="961072"/>
                  </a:lnTo>
                  <a:lnTo>
                    <a:pt x="1789034" y="926987"/>
                  </a:lnTo>
                  <a:lnTo>
                    <a:pt x="1806017" y="886763"/>
                  </a:lnTo>
                  <a:lnTo>
                    <a:pt x="1812036" y="842010"/>
                  </a:lnTo>
                  <a:lnTo>
                    <a:pt x="1812036" y="168401"/>
                  </a:lnTo>
                  <a:lnTo>
                    <a:pt x="1806017" y="123648"/>
                  </a:lnTo>
                  <a:lnTo>
                    <a:pt x="1789034" y="83424"/>
                  </a:lnTo>
                  <a:lnTo>
                    <a:pt x="1762696" y="49339"/>
                  </a:lnTo>
                  <a:lnTo>
                    <a:pt x="1728611" y="23001"/>
                  </a:lnTo>
                  <a:lnTo>
                    <a:pt x="1688387" y="6018"/>
                  </a:lnTo>
                  <a:lnTo>
                    <a:pt x="1643634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0982" y="2771139"/>
              <a:ext cx="904494" cy="1913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2592" y="3015996"/>
              <a:ext cx="530352" cy="5303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41098" y="3010646"/>
              <a:ext cx="1200150" cy="843915"/>
            </a:xfrm>
            <a:custGeom>
              <a:avLst/>
              <a:gdLst/>
              <a:ahLst/>
              <a:cxnLst/>
              <a:rect l="l" t="t" r="r" b="b"/>
              <a:pathLst>
                <a:path w="1200150" h="843914">
                  <a:moveTo>
                    <a:pt x="1115497" y="790033"/>
                  </a:moveTo>
                  <a:lnTo>
                    <a:pt x="1114512" y="792384"/>
                  </a:lnTo>
                  <a:lnTo>
                    <a:pt x="1114472" y="809037"/>
                  </a:lnTo>
                  <a:lnTo>
                    <a:pt x="1120671" y="824499"/>
                  </a:lnTo>
                  <a:lnTo>
                    <a:pt x="1132728" y="836818"/>
                  </a:lnTo>
                  <a:lnTo>
                    <a:pt x="1148619" y="843496"/>
                  </a:lnTo>
                  <a:lnTo>
                    <a:pt x="1165272" y="843565"/>
                  </a:lnTo>
                  <a:lnTo>
                    <a:pt x="1180734" y="837372"/>
                  </a:lnTo>
                  <a:lnTo>
                    <a:pt x="1193053" y="825261"/>
                  </a:lnTo>
                  <a:lnTo>
                    <a:pt x="1198291" y="812815"/>
                  </a:lnTo>
                  <a:lnTo>
                    <a:pt x="1148984" y="812815"/>
                  </a:lnTo>
                  <a:lnTo>
                    <a:pt x="1115497" y="790033"/>
                  </a:lnTo>
                  <a:close/>
                </a:path>
                <a:path w="1200150" h="843914">
                  <a:moveTo>
                    <a:pt x="1131769" y="766168"/>
                  </a:moveTo>
                  <a:lnTo>
                    <a:pt x="1121171" y="776493"/>
                  </a:lnTo>
                  <a:lnTo>
                    <a:pt x="1115497" y="790033"/>
                  </a:lnTo>
                  <a:lnTo>
                    <a:pt x="1148984" y="812815"/>
                  </a:lnTo>
                  <a:lnTo>
                    <a:pt x="1165240" y="788939"/>
                  </a:lnTo>
                  <a:lnTo>
                    <a:pt x="1131769" y="766168"/>
                  </a:lnTo>
                  <a:close/>
                </a:path>
                <a:path w="1200150" h="843914">
                  <a:moveTo>
                    <a:pt x="1149016" y="758237"/>
                  </a:moveTo>
                  <a:lnTo>
                    <a:pt x="1133546" y="764436"/>
                  </a:lnTo>
                  <a:lnTo>
                    <a:pt x="1131769" y="766168"/>
                  </a:lnTo>
                  <a:lnTo>
                    <a:pt x="1165240" y="788939"/>
                  </a:lnTo>
                  <a:lnTo>
                    <a:pt x="1148984" y="812815"/>
                  </a:lnTo>
                  <a:lnTo>
                    <a:pt x="1198291" y="812815"/>
                  </a:lnTo>
                  <a:lnTo>
                    <a:pt x="1199733" y="809388"/>
                  </a:lnTo>
                  <a:lnTo>
                    <a:pt x="1199816" y="792765"/>
                  </a:lnTo>
                  <a:lnTo>
                    <a:pt x="1193661" y="777309"/>
                  </a:lnTo>
                  <a:lnTo>
                    <a:pt x="1181623" y="764936"/>
                  </a:lnTo>
                  <a:lnTo>
                    <a:pt x="1165677" y="758277"/>
                  </a:lnTo>
                  <a:lnTo>
                    <a:pt x="1149016" y="758237"/>
                  </a:lnTo>
                  <a:close/>
                </a:path>
                <a:path w="1200150" h="843914">
                  <a:moveTo>
                    <a:pt x="84314" y="53540"/>
                  </a:moveTo>
                  <a:lnTo>
                    <a:pt x="78628" y="67071"/>
                  </a:lnTo>
                  <a:lnTo>
                    <a:pt x="68086" y="77435"/>
                  </a:lnTo>
                  <a:lnTo>
                    <a:pt x="1115497" y="790033"/>
                  </a:lnTo>
                  <a:lnTo>
                    <a:pt x="1121171" y="776493"/>
                  </a:lnTo>
                  <a:lnTo>
                    <a:pt x="1131769" y="766168"/>
                  </a:lnTo>
                  <a:lnTo>
                    <a:pt x="84314" y="53540"/>
                  </a:lnTo>
                  <a:close/>
                </a:path>
                <a:path w="1200150" h="843914">
                  <a:moveTo>
                    <a:pt x="34528" y="0"/>
                  </a:moveTo>
                  <a:lnTo>
                    <a:pt x="19065" y="6193"/>
                  </a:lnTo>
                  <a:lnTo>
                    <a:pt x="6746" y="18303"/>
                  </a:lnTo>
                  <a:lnTo>
                    <a:pt x="69" y="34194"/>
                  </a:lnTo>
                  <a:lnTo>
                    <a:pt x="0" y="50847"/>
                  </a:lnTo>
                  <a:lnTo>
                    <a:pt x="6193" y="66309"/>
                  </a:lnTo>
                  <a:lnTo>
                    <a:pt x="18303" y="78628"/>
                  </a:lnTo>
                  <a:lnTo>
                    <a:pt x="34194" y="85306"/>
                  </a:lnTo>
                  <a:lnTo>
                    <a:pt x="50847" y="85375"/>
                  </a:lnTo>
                  <a:lnTo>
                    <a:pt x="66309" y="79182"/>
                  </a:lnTo>
                  <a:lnTo>
                    <a:pt x="68086" y="77435"/>
                  </a:lnTo>
                  <a:lnTo>
                    <a:pt x="34559" y="54625"/>
                  </a:lnTo>
                  <a:lnTo>
                    <a:pt x="50815" y="30749"/>
                  </a:lnTo>
                  <a:lnTo>
                    <a:pt x="83862" y="30749"/>
                  </a:lnTo>
                  <a:lnTo>
                    <a:pt x="79182" y="19065"/>
                  </a:lnTo>
                  <a:lnTo>
                    <a:pt x="67071" y="6746"/>
                  </a:lnTo>
                  <a:lnTo>
                    <a:pt x="51180" y="69"/>
                  </a:lnTo>
                  <a:lnTo>
                    <a:pt x="34528" y="0"/>
                  </a:lnTo>
                  <a:close/>
                </a:path>
                <a:path w="1200150" h="843914">
                  <a:moveTo>
                    <a:pt x="50815" y="30749"/>
                  </a:moveTo>
                  <a:lnTo>
                    <a:pt x="34559" y="54625"/>
                  </a:lnTo>
                  <a:lnTo>
                    <a:pt x="68086" y="77435"/>
                  </a:lnTo>
                  <a:lnTo>
                    <a:pt x="78628" y="67071"/>
                  </a:lnTo>
                  <a:lnTo>
                    <a:pt x="84314" y="53540"/>
                  </a:lnTo>
                  <a:lnTo>
                    <a:pt x="50815" y="30749"/>
                  </a:lnTo>
                  <a:close/>
                </a:path>
                <a:path w="1200150" h="843914">
                  <a:moveTo>
                    <a:pt x="83862" y="30749"/>
                  </a:moveTo>
                  <a:lnTo>
                    <a:pt x="50815" y="30749"/>
                  </a:lnTo>
                  <a:lnTo>
                    <a:pt x="84314" y="53540"/>
                  </a:lnTo>
                  <a:lnTo>
                    <a:pt x="85306" y="51180"/>
                  </a:lnTo>
                  <a:lnTo>
                    <a:pt x="85375" y="34528"/>
                  </a:lnTo>
                  <a:lnTo>
                    <a:pt x="83862" y="30749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0988" y="4754880"/>
              <a:ext cx="1812289" cy="1012190"/>
            </a:xfrm>
            <a:custGeom>
              <a:avLst/>
              <a:gdLst/>
              <a:ahLst/>
              <a:cxnLst/>
              <a:rect l="l" t="t" r="r" b="b"/>
              <a:pathLst>
                <a:path w="1812289" h="1012189">
                  <a:moveTo>
                    <a:pt x="1643379" y="0"/>
                  </a:moveTo>
                  <a:lnTo>
                    <a:pt x="168656" y="0"/>
                  </a:lnTo>
                  <a:lnTo>
                    <a:pt x="123839" y="6028"/>
                  </a:lnTo>
                  <a:lnTo>
                    <a:pt x="83556" y="23038"/>
                  </a:lnTo>
                  <a:lnTo>
                    <a:pt x="49418" y="49418"/>
                  </a:lnTo>
                  <a:lnTo>
                    <a:pt x="23038" y="83556"/>
                  </a:lnTo>
                  <a:lnTo>
                    <a:pt x="6028" y="123839"/>
                  </a:lnTo>
                  <a:lnTo>
                    <a:pt x="0" y="168656"/>
                  </a:lnTo>
                  <a:lnTo>
                    <a:pt x="0" y="843279"/>
                  </a:lnTo>
                  <a:lnTo>
                    <a:pt x="6028" y="888113"/>
                  </a:lnTo>
                  <a:lnTo>
                    <a:pt x="23038" y="928401"/>
                  </a:lnTo>
                  <a:lnTo>
                    <a:pt x="49418" y="962535"/>
                  </a:lnTo>
                  <a:lnTo>
                    <a:pt x="83556" y="988908"/>
                  </a:lnTo>
                  <a:lnTo>
                    <a:pt x="123839" y="1005910"/>
                  </a:lnTo>
                  <a:lnTo>
                    <a:pt x="168656" y="1011935"/>
                  </a:lnTo>
                  <a:lnTo>
                    <a:pt x="1643379" y="1011935"/>
                  </a:lnTo>
                  <a:lnTo>
                    <a:pt x="1688196" y="1005910"/>
                  </a:lnTo>
                  <a:lnTo>
                    <a:pt x="1728479" y="988908"/>
                  </a:lnTo>
                  <a:lnTo>
                    <a:pt x="1762617" y="962535"/>
                  </a:lnTo>
                  <a:lnTo>
                    <a:pt x="1788997" y="928401"/>
                  </a:lnTo>
                  <a:lnTo>
                    <a:pt x="1806007" y="888113"/>
                  </a:lnTo>
                  <a:lnTo>
                    <a:pt x="1812036" y="843279"/>
                  </a:lnTo>
                  <a:lnTo>
                    <a:pt x="1812036" y="168656"/>
                  </a:lnTo>
                  <a:lnTo>
                    <a:pt x="1806007" y="123839"/>
                  </a:lnTo>
                  <a:lnTo>
                    <a:pt x="1788997" y="83556"/>
                  </a:lnTo>
                  <a:lnTo>
                    <a:pt x="1762617" y="49418"/>
                  </a:lnTo>
                  <a:lnTo>
                    <a:pt x="1728479" y="23038"/>
                  </a:lnTo>
                  <a:lnTo>
                    <a:pt x="1688196" y="6028"/>
                  </a:lnTo>
                  <a:lnTo>
                    <a:pt x="1643379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9483" y="4978526"/>
              <a:ext cx="485013" cy="1913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9836" y="5283707"/>
              <a:ext cx="434339" cy="4358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40806" y="4551118"/>
              <a:ext cx="1200785" cy="753745"/>
            </a:xfrm>
            <a:custGeom>
              <a:avLst/>
              <a:gdLst/>
              <a:ahLst/>
              <a:cxnLst/>
              <a:rect l="l" t="t" r="r" b="b"/>
              <a:pathLst>
                <a:path w="1200785" h="753745">
                  <a:moveTo>
                    <a:pt x="36881" y="667712"/>
                  </a:moveTo>
                  <a:lnTo>
                    <a:pt x="20627" y="673534"/>
                  </a:lnTo>
                  <a:lnTo>
                    <a:pt x="7893" y="685145"/>
                  </a:lnTo>
                  <a:lnTo>
                    <a:pt x="863" y="700220"/>
                  </a:lnTo>
                  <a:lnTo>
                    <a:pt x="0" y="716843"/>
                  </a:lnTo>
                  <a:lnTo>
                    <a:pt x="5768" y="733097"/>
                  </a:lnTo>
                  <a:lnTo>
                    <a:pt x="17379" y="745831"/>
                  </a:lnTo>
                  <a:lnTo>
                    <a:pt x="32454" y="752861"/>
                  </a:lnTo>
                  <a:lnTo>
                    <a:pt x="49077" y="753725"/>
                  </a:lnTo>
                  <a:lnTo>
                    <a:pt x="65331" y="747956"/>
                  </a:lnTo>
                  <a:lnTo>
                    <a:pt x="78065" y="736346"/>
                  </a:lnTo>
                  <a:lnTo>
                    <a:pt x="84200" y="723191"/>
                  </a:lnTo>
                  <a:lnTo>
                    <a:pt x="50472" y="723191"/>
                  </a:lnTo>
                  <a:lnTo>
                    <a:pt x="35486" y="698299"/>
                  </a:lnTo>
                  <a:lnTo>
                    <a:pt x="70247" y="677473"/>
                  </a:lnTo>
                  <a:lnTo>
                    <a:pt x="68579" y="675641"/>
                  </a:lnTo>
                  <a:lnTo>
                    <a:pt x="53504" y="668581"/>
                  </a:lnTo>
                  <a:lnTo>
                    <a:pt x="36881" y="667712"/>
                  </a:lnTo>
                  <a:close/>
                </a:path>
                <a:path w="1200785" h="753745">
                  <a:moveTo>
                    <a:pt x="70247" y="677473"/>
                  </a:moveTo>
                  <a:lnTo>
                    <a:pt x="35486" y="698299"/>
                  </a:lnTo>
                  <a:lnTo>
                    <a:pt x="50472" y="723191"/>
                  </a:lnTo>
                  <a:lnTo>
                    <a:pt x="85163" y="702404"/>
                  </a:lnTo>
                  <a:lnTo>
                    <a:pt x="80190" y="688393"/>
                  </a:lnTo>
                  <a:lnTo>
                    <a:pt x="70247" y="677473"/>
                  </a:lnTo>
                  <a:close/>
                </a:path>
                <a:path w="1200785" h="753745">
                  <a:moveTo>
                    <a:pt x="85163" y="702404"/>
                  </a:moveTo>
                  <a:lnTo>
                    <a:pt x="50472" y="723191"/>
                  </a:lnTo>
                  <a:lnTo>
                    <a:pt x="84200" y="723191"/>
                  </a:lnTo>
                  <a:lnTo>
                    <a:pt x="85095" y="721270"/>
                  </a:lnTo>
                  <a:lnTo>
                    <a:pt x="85959" y="704647"/>
                  </a:lnTo>
                  <a:lnTo>
                    <a:pt x="85163" y="702404"/>
                  </a:lnTo>
                  <a:close/>
                </a:path>
                <a:path w="1200785" h="753745">
                  <a:moveTo>
                    <a:pt x="1115242" y="51381"/>
                  </a:moveTo>
                  <a:lnTo>
                    <a:pt x="70247" y="677473"/>
                  </a:lnTo>
                  <a:lnTo>
                    <a:pt x="80190" y="688393"/>
                  </a:lnTo>
                  <a:lnTo>
                    <a:pt x="85163" y="702404"/>
                  </a:lnTo>
                  <a:lnTo>
                    <a:pt x="1130147" y="76248"/>
                  </a:lnTo>
                  <a:lnTo>
                    <a:pt x="1120193" y="65331"/>
                  </a:lnTo>
                  <a:lnTo>
                    <a:pt x="1115242" y="51381"/>
                  </a:lnTo>
                  <a:close/>
                </a:path>
                <a:path w="1200785" h="753745">
                  <a:moveTo>
                    <a:pt x="1198246" y="30533"/>
                  </a:moveTo>
                  <a:lnTo>
                    <a:pt x="1150038" y="30533"/>
                  </a:lnTo>
                  <a:lnTo>
                    <a:pt x="1164897" y="55425"/>
                  </a:lnTo>
                  <a:lnTo>
                    <a:pt x="1130147" y="76248"/>
                  </a:lnTo>
                  <a:lnTo>
                    <a:pt x="1131804" y="78065"/>
                  </a:lnTo>
                  <a:lnTo>
                    <a:pt x="1146879" y="85095"/>
                  </a:lnTo>
                  <a:lnTo>
                    <a:pt x="1163502" y="85959"/>
                  </a:lnTo>
                  <a:lnTo>
                    <a:pt x="1179756" y="80190"/>
                  </a:lnTo>
                  <a:lnTo>
                    <a:pt x="1192510" y="68580"/>
                  </a:lnTo>
                  <a:lnTo>
                    <a:pt x="1199584" y="53504"/>
                  </a:lnTo>
                  <a:lnTo>
                    <a:pt x="1200491" y="36881"/>
                  </a:lnTo>
                  <a:lnTo>
                    <a:pt x="1198246" y="30533"/>
                  </a:lnTo>
                  <a:close/>
                </a:path>
                <a:path w="1200785" h="753745">
                  <a:moveTo>
                    <a:pt x="1150038" y="30533"/>
                  </a:moveTo>
                  <a:lnTo>
                    <a:pt x="1115242" y="51381"/>
                  </a:lnTo>
                  <a:lnTo>
                    <a:pt x="1120193" y="65331"/>
                  </a:lnTo>
                  <a:lnTo>
                    <a:pt x="1130147" y="76248"/>
                  </a:lnTo>
                  <a:lnTo>
                    <a:pt x="1164897" y="55425"/>
                  </a:lnTo>
                  <a:lnTo>
                    <a:pt x="1150038" y="30533"/>
                  </a:lnTo>
                  <a:close/>
                </a:path>
                <a:path w="1200785" h="753745">
                  <a:moveTo>
                    <a:pt x="1151308" y="0"/>
                  </a:moveTo>
                  <a:lnTo>
                    <a:pt x="1135052" y="5768"/>
                  </a:lnTo>
                  <a:lnTo>
                    <a:pt x="1122318" y="17379"/>
                  </a:lnTo>
                  <a:lnTo>
                    <a:pt x="1115288" y="32454"/>
                  </a:lnTo>
                  <a:lnTo>
                    <a:pt x="1114425" y="49077"/>
                  </a:lnTo>
                  <a:lnTo>
                    <a:pt x="1115242" y="51381"/>
                  </a:lnTo>
                  <a:lnTo>
                    <a:pt x="1150038" y="30533"/>
                  </a:lnTo>
                  <a:lnTo>
                    <a:pt x="1198246" y="30533"/>
                  </a:lnTo>
                  <a:lnTo>
                    <a:pt x="1194742" y="20627"/>
                  </a:lnTo>
                  <a:lnTo>
                    <a:pt x="1183058" y="7893"/>
                  </a:lnTo>
                  <a:lnTo>
                    <a:pt x="1167945" y="863"/>
                  </a:lnTo>
                  <a:lnTo>
                    <a:pt x="1151308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30595" y="1469136"/>
              <a:ext cx="1813560" cy="1012190"/>
            </a:xfrm>
            <a:custGeom>
              <a:avLst/>
              <a:gdLst/>
              <a:ahLst/>
              <a:cxnLst/>
              <a:rect l="l" t="t" r="r" b="b"/>
              <a:pathLst>
                <a:path w="1813559" h="1012189">
                  <a:moveTo>
                    <a:pt x="1644903" y="0"/>
                  </a:moveTo>
                  <a:lnTo>
                    <a:pt x="168655" y="0"/>
                  </a:lnTo>
                  <a:lnTo>
                    <a:pt x="123839" y="6028"/>
                  </a:lnTo>
                  <a:lnTo>
                    <a:pt x="83556" y="23038"/>
                  </a:lnTo>
                  <a:lnTo>
                    <a:pt x="49418" y="49418"/>
                  </a:lnTo>
                  <a:lnTo>
                    <a:pt x="23038" y="83556"/>
                  </a:lnTo>
                  <a:lnTo>
                    <a:pt x="6028" y="123839"/>
                  </a:lnTo>
                  <a:lnTo>
                    <a:pt x="0" y="168655"/>
                  </a:lnTo>
                  <a:lnTo>
                    <a:pt x="0" y="843279"/>
                  </a:lnTo>
                  <a:lnTo>
                    <a:pt x="6028" y="888096"/>
                  </a:lnTo>
                  <a:lnTo>
                    <a:pt x="23038" y="928379"/>
                  </a:lnTo>
                  <a:lnTo>
                    <a:pt x="49418" y="962517"/>
                  </a:lnTo>
                  <a:lnTo>
                    <a:pt x="83556" y="988897"/>
                  </a:lnTo>
                  <a:lnTo>
                    <a:pt x="123839" y="1005907"/>
                  </a:lnTo>
                  <a:lnTo>
                    <a:pt x="168655" y="1011936"/>
                  </a:lnTo>
                  <a:lnTo>
                    <a:pt x="1644903" y="1011936"/>
                  </a:lnTo>
                  <a:lnTo>
                    <a:pt x="1689720" y="1005907"/>
                  </a:lnTo>
                  <a:lnTo>
                    <a:pt x="1730003" y="988897"/>
                  </a:lnTo>
                  <a:lnTo>
                    <a:pt x="1764141" y="962517"/>
                  </a:lnTo>
                  <a:lnTo>
                    <a:pt x="1790521" y="928379"/>
                  </a:lnTo>
                  <a:lnTo>
                    <a:pt x="1807531" y="888096"/>
                  </a:lnTo>
                  <a:lnTo>
                    <a:pt x="1813559" y="843279"/>
                  </a:lnTo>
                  <a:lnTo>
                    <a:pt x="1813559" y="168655"/>
                  </a:lnTo>
                  <a:lnTo>
                    <a:pt x="1807531" y="123839"/>
                  </a:lnTo>
                  <a:lnTo>
                    <a:pt x="1790521" y="83556"/>
                  </a:lnTo>
                  <a:lnTo>
                    <a:pt x="1764141" y="49418"/>
                  </a:lnTo>
                  <a:lnTo>
                    <a:pt x="1730003" y="23038"/>
                  </a:lnTo>
                  <a:lnTo>
                    <a:pt x="1689720" y="6028"/>
                  </a:lnTo>
                  <a:lnTo>
                    <a:pt x="1644903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5322" y="1693290"/>
              <a:ext cx="864361" cy="1912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7252" y="1952244"/>
              <a:ext cx="460248" cy="4617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94703" y="2438400"/>
              <a:ext cx="101600" cy="1255395"/>
            </a:xfrm>
            <a:custGeom>
              <a:avLst/>
              <a:gdLst/>
              <a:ahLst/>
              <a:cxnLst/>
              <a:rect l="l" t="t" r="r" b="b"/>
              <a:pathLst>
                <a:path w="101600" h="1255395">
                  <a:moveTo>
                    <a:pt x="42808" y="1171404"/>
                  </a:moveTo>
                  <a:lnTo>
                    <a:pt x="40336" y="1171944"/>
                  </a:lnTo>
                  <a:lnTo>
                    <a:pt x="26654" y="1181449"/>
                  </a:lnTo>
                  <a:lnTo>
                    <a:pt x="17520" y="1195383"/>
                  </a:lnTo>
                  <a:lnTo>
                    <a:pt x="14350" y="1212342"/>
                  </a:lnTo>
                  <a:lnTo>
                    <a:pt x="17948" y="1229155"/>
                  </a:lnTo>
                  <a:lnTo>
                    <a:pt x="27416" y="1242837"/>
                  </a:lnTo>
                  <a:lnTo>
                    <a:pt x="41336" y="1251971"/>
                  </a:lnTo>
                  <a:lnTo>
                    <a:pt x="58293" y="1255141"/>
                  </a:lnTo>
                  <a:lnTo>
                    <a:pt x="75162" y="1251543"/>
                  </a:lnTo>
                  <a:lnTo>
                    <a:pt x="88852" y="1242075"/>
                  </a:lnTo>
                  <a:lnTo>
                    <a:pt x="97994" y="1228155"/>
                  </a:lnTo>
                  <a:lnTo>
                    <a:pt x="101074" y="1211961"/>
                  </a:lnTo>
                  <a:lnTo>
                    <a:pt x="43307" y="1211961"/>
                  </a:lnTo>
                  <a:lnTo>
                    <a:pt x="42808" y="1171404"/>
                  </a:lnTo>
                  <a:close/>
                </a:path>
                <a:path w="101600" h="1255395">
                  <a:moveTo>
                    <a:pt x="57150" y="1168273"/>
                  </a:moveTo>
                  <a:lnTo>
                    <a:pt x="42808" y="1171404"/>
                  </a:lnTo>
                  <a:lnTo>
                    <a:pt x="43307" y="1211961"/>
                  </a:lnTo>
                  <a:lnTo>
                    <a:pt x="72262" y="1211580"/>
                  </a:lnTo>
                  <a:lnTo>
                    <a:pt x="71765" y="1171052"/>
                  </a:lnTo>
                  <a:lnTo>
                    <a:pt x="57150" y="1168273"/>
                  </a:lnTo>
                  <a:close/>
                </a:path>
                <a:path w="101600" h="1255395">
                  <a:moveTo>
                    <a:pt x="71765" y="1171052"/>
                  </a:moveTo>
                  <a:lnTo>
                    <a:pt x="72262" y="1211580"/>
                  </a:lnTo>
                  <a:lnTo>
                    <a:pt x="43307" y="1211961"/>
                  </a:lnTo>
                  <a:lnTo>
                    <a:pt x="101074" y="1211961"/>
                  </a:lnTo>
                  <a:lnTo>
                    <a:pt x="101219" y="1211199"/>
                  </a:lnTo>
                  <a:lnTo>
                    <a:pt x="97547" y="1194329"/>
                  </a:lnTo>
                  <a:lnTo>
                    <a:pt x="88042" y="1180639"/>
                  </a:lnTo>
                  <a:lnTo>
                    <a:pt x="74108" y="1171497"/>
                  </a:lnTo>
                  <a:lnTo>
                    <a:pt x="71765" y="1171052"/>
                  </a:lnTo>
                  <a:close/>
                </a:path>
                <a:path w="101600" h="1255395">
                  <a:moveTo>
                    <a:pt x="58409" y="83782"/>
                  </a:moveTo>
                  <a:lnTo>
                    <a:pt x="43942" y="86867"/>
                  </a:lnTo>
                  <a:lnTo>
                    <a:pt x="29487" y="86867"/>
                  </a:lnTo>
                  <a:lnTo>
                    <a:pt x="42808" y="1171404"/>
                  </a:lnTo>
                  <a:lnTo>
                    <a:pt x="57150" y="1168273"/>
                  </a:lnTo>
                  <a:lnTo>
                    <a:pt x="71731" y="1168273"/>
                  </a:lnTo>
                  <a:lnTo>
                    <a:pt x="58447" y="86867"/>
                  </a:lnTo>
                  <a:lnTo>
                    <a:pt x="43942" y="86867"/>
                  </a:lnTo>
                  <a:lnTo>
                    <a:pt x="29454" y="84112"/>
                  </a:lnTo>
                  <a:lnTo>
                    <a:pt x="58413" y="84112"/>
                  </a:lnTo>
                  <a:lnTo>
                    <a:pt x="58409" y="83782"/>
                  </a:lnTo>
                  <a:close/>
                </a:path>
                <a:path w="101600" h="1255395">
                  <a:moveTo>
                    <a:pt x="71731" y="1168273"/>
                  </a:moveTo>
                  <a:lnTo>
                    <a:pt x="57150" y="1168273"/>
                  </a:lnTo>
                  <a:lnTo>
                    <a:pt x="71765" y="1171052"/>
                  </a:lnTo>
                  <a:lnTo>
                    <a:pt x="71731" y="1168273"/>
                  </a:lnTo>
                  <a:close/>
                </a:path>
                <a:path w="101600" h="1255395">
                  <a:moveTo>
                    <a:pt x="57912" y="43307"/>
                  </a:moveTo>
                  <a:lnTo>
                    <a:pt x="28956" y="43561"/>
                  </a:lnTo>
                  <a:lnTo>
                    <a:pt x="29454" y="84112"/>
                  </a:lnTo>
                  <a:lnTo>
                    <a:pt x="43942" y="86867"/>
                  </a:lnTo>
                  <a:lnTo>
                    <a:pt x="58409" y="83782"/>
                  </a:lnTo>
                  <a:lnTo>
                    <a:pt x="57912" y="43307"/>
                  </a:lnTo>
                  <a:close/>
                </a:path>
                <a:path w="101600" h="1255395">
                  <a:moveTo>
                    <a:pt x="42925" y="0"/>
                  </a:moveTo>
                  <a:lnTo>
                    <a:pt x="26056" y="3597"/>
                  </a:lnTo>
                  <a:lnTo>
                    <a:pt x="12366" y="13065"/>
                  </a:lnTo>
                  <a:lnTo>
                    <a:pt x="3224" y="26985"/>
                  </a:lnTo>
                  <a:lnTo>
                    <a:pt x="0" y="43941"/>
                  </a:lnTo>
                  <a:lnTo>
                    <a:pt x="3597" y="60811"/>
                  </a:lnTo>
                  <a:lnTo>
                    <a:pt x="13065" y="74501"/>
                  </a:lnTo>
                  <a:lnTo>
                    <a:pt x="26985" y="83643"/>
                  </a:lnTo>
                  <a:lnTo>
                    <a:pt x="29454" y="84112"/>
                  </a:lnTo>
                  <a:lnTo>
                    <a:pt x="28956" y="43561"/>
                  </a:lnTo>
                  <a:lnTo>
                    <a:pt x="86795" y="43307"/>
                  </a:lnTo>
                  <a:lnTo>
                    <a:pt x="86868" y="42925"/>
                  </a:lnTo>
                  <a:lnTo>
                    <a:pt x="83270" y="26056"/>
                  </a:lnTo>
                  <a:lnTo>
                    <a:pt x="73802" y="12366"/>
                  </a:lnTo>
                  <a:lnTo>
                    <a:pt x="59882" y="3224"/>
                  </a:lnTo>
                  <a:lnTo>
                    <a:pt x="42925" y="0"/>
                  </a:lnTo>
                  <a:close/>
                </a:path>
                <a:path w="101600" h="1255395">
                  <a:moveTo>
                    <a:pt x="86795" y="43307"/>
                  </a:moveTo>
                  <a:lnTo>
                    <a:pt x="57912" y="43307"/>
                  </a:lnTo>
                  <a:lnTo>
                    <a:pt x="58409" y="83782"/>
                  </a:lnTo>
                  <a:lnTo>
                    <a:pt x="60811" y="83270"/>
                  </a:lnTo>
                  <a:lnTo>
                    <a:pt x="74501" y="73802"/>
                  </a:lnTo>
                  <a:lnTo>
                    <a:pt x="83643" y="59882"/>
                  </a:lnTo>
                  <a:lnTo>
                    <a:pt x="86795" y="43307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49411" y="2548127"/>
              <a:ext cx="1813560" cy="1010919"/>
            </a:xfrm>
            <a:custGeom>
              <a:avLst/>
              <a:gdLst/>
              <a:ahLst/>
              <a:cxnLst/>
              <a:rect l="l" t="t" r="r" b="b"/>
              <a:pathLst>
                <a:path w="1813559" h="1010920">
                  <a:moveTo>
                    <a:pt x="1645158" y="0"/>
                  </a:moveTo>
                  <a:lnTo>
                    <a:pt x="168402" y="0"/>
                  </a:ln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1"/>
                  </a:lnTo>
                  <a:lnTo>
                    <a:pt x="0" y="842010"/>
                  </a:lnTo>
                  <a:lnTo>
                    <a:pt x="6018" y="886763"/>
                  </a:lnTo>
                  <a:lnTo>
                    <a:pt x="23001" y="926987"/>
                  </a:lnTo>
                  <a:lnTo>
                    <a:pt x="49339" y="961072"/>
                  </a:lnTo>
                  <a:lnTo>
                    <a:pt x="83424" y="987410"/>
                  </a:lnTo>
                  <a:lnTo>
                    <a:pt x="123648" y="1004393"/>
                  </a:lnTo>
                  <a:lnTo>
                    <a:pt x="168402" y="1010412"/>
                  </a:lnTo>
                  <a:lnTo>
                    <a:pt x="1645158" y="1010412"/>
                  </a:lnTo>
                  <a:lnTo>
                    <a:pt x="1689911" y="1004393"/>
                  </a:lnTo>
                  <a:lnTo>
                    <a:pt x="1730135" y="987410"/>
                  </a:lnTo>
                  <a:lnTo>
                    <a:pt x="1764220" y="961072"/>
                  </a:lnTo>
                  <a:lnTo>
                    <a:pt x="1790558" y="926987"/>
                  </a:lnTo>
                  <a:lnTo>
                    <a:pt x="1807541" y="886763"/>
                  </a:lnTo>
                  <a:lnTo>
                    <a:pt x="1813560" y="842010"/>
                  </a:lnTo>
                  <a:lnTo>
                    <a:pt x="1813560" y="168401"/>
                  </a:lnTo>
                  <a:lnTo>
                    <a:pt x="1807541" y="123648"/>
                  </a:lnTo>
                  <a:lnTo>
                    <a:pt x="1790558" y="83424"/>
                  </a:lnTo>
                  <a:lnTo>
                    <a:pt x="1764220" y="49339"/>
                  </a:lnTo>
                  <a:lnTo>
                    <a:pt x="1730135" y="23001"/>
                  </a:lnTo>
                  <a:lnTo>
                    <a:pt x="1689911" y="6018"/>
                  </a:lnTo>
                  <a:lnTo>
                    <a:pt x="1645158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9696" y="2771139"/>
              <a:ext cx="1323975" cy="2468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7488" y="3051047"/>
              <a:ext cx="595883" cy="4602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362491" y="3009947"/>
              <a:ext cx="930910" cy="845185"/>
            </a:xfrm>
            <a:custGeom>
              <a:avLst/>
              <a:gdLst/>
              <a:ahLst/>
              <a:cxnLst/>
              <a:rect l="l" t="t" r="r" b="b"/>
              <a:pathLst>
                <a:path w="930909" h="845185">
                  <a:moveTo>
                    <a:pt x="45688" y="758205"/>
                  </a:moveTo>
                  <a:lnTo>
                    <a:pt x="29192" y="760511"/>
                  </a:lnTo>
                  <a:lnTo>
                    <a:pt x="14303" y="769318"/>
                  </a:lnTo>
                  <a:lnTo>
                    <a:pt x="4038" y="783135"/>
                  </a:lnTo>
                  <a:lnTo>
                    <a:pt x="0" y="799274"/>
                  </a:lnTo>
                  <a:lnTo>
                    <a:pt x="2319" y="815770"/>
                  </a:lnTo>
                  <a:lnTo>
                    <a:pt x="11128" y="830659"/>
                  </a:lnTo>
                  <a:lnTo>
                    <a:pt x="24945" y="840926"/>
                  </a:lnTo>
                  <a:lnTo>
                    <a:pt x="41084" y="844978"/>
                  </a:lnTo>
                  <a:lnTo>
                    <a:pt x="57580" y="842696"/>
                  </a:lnTo>
                  <a:lnTo>
                    <a:pt x="72469" y="833961"/>
                  </a:lnTo>
                  <a:lnTo>
                    <a:pt x="82734" y="820072"/>
                  </a:lnTo>
                  <a:lnTo>
                    <a:pt x="84658" y="812371"/>
                  </a:lnTo>
                  <a:lnTo>
                    <a:pt x="53038" y="812371"/>
                  </a:lnTo>
                  <a:lnTo>
                    <a:pt x="33734" y="790781"/>
                  </a:lnTo>
                  <a:lnTo>
                    <a:pt x="63809" y="763765"/>
                  </a:lnTo>
                  <a:lnTo>
                    <a:pt x="61827" y="762281"/>
                  </a:lnTo>
                  <a:lnTo>
                    <a:pt x="45688" y="758205"/>
                  </a:lnTo>
                  <a:close/>
                </a:path>
                <a:path w="930909" h="845185">
                  <a:moveTo>
                    <a:pt x="63809" y="763765"/>
                  </a:moveTo>
                  <a:lnTo>
                    <a:pt x="33734" y="790781"/>
                  </a:lnTo>
                  <a:lnTo>
                    <a:pt x="53038" y="812371"/>
                  </a:lnTo>
                  <a:lnTo>
                    <a:pt x="83181" y="785298"/>
                  </a:lnTo>
                  <a:lnTo>
                    <a:pt x="75644" y="772620"/>
                  </a:lnTo>
                  <a:lnTo>
                    <a:pt x="63809" y="763765"/>
                  </a:lnTo>
                  <a:close/>
                </a:path>
                <a:path w="930909" h="845185">
                  <a:moveTo>
                    <a:pt x="83181" y="785298"/>
                  </a:moveTo>
                  <a:lnTo>
                    <a:pt x="53038" y="812371"/>
                  </a:lnTo>
                  <a:lnTo>
                    <a:pt x="84658" y="812371"/>
                  </a:lnTo>
                  <a:lnTo>
                    <a:pt x="86772" y="803909"/>
                  </a:lnTo>
                  <a:lnTo>
                    <a:pt x="84453" y="787437"/>
                  </a:lnTo>
                  <a:lnTo>
                    <a:pt x="83181" y="785298"/>
                  </a:lnTo>
                  <a:close/>
                </a:path>
                <a:path w="930909" h="845185">
                  <a:moveTo>
                    <a:pt x="847650" y="59652"/>
                  </a:moveTo>
                  <a:lnTo>
                    <a:pt x="63809" y="763765"/>
                  </a:lnTo>
                  <a:lnTo>
                    <a:pt x="75644" y="772620"/>
                  </a:lnTo>
                  <a:lnTo>
                    <a:pt x="83181" y="785298"/>
                  </a:lnTo>
                  <a:lnTo>
                    <a:pt x="867039" y="81276"/>
                  </a:lnTo>
                  <a:lnTo>
                    <a:pt x="855170" y="72469"/>
                  </a:lnTo>
                  <a:lnTo>
                    <a:pt x="847650" y="59652"/>
                  </a:lnTo>
                  <a:close/>
                </a:path>
                <a:path w="930909" h="845185">
                  <a:moveTo>
                    <a:pt x="929042" y="32591"/>
                  </a:moveTo>
                  <a:lnTo>
                    <a:pt x="877776" y="32591"/>
                  </a:lnTo>
                  <a:lnTo>
                    <a:pt x="897207" y="54181"/>
                  </a:lnTo>
                  <a:lnTo>
                    <a:pt x="867039" y="81276"/>
                  </a:lnTo>
                  <a:lnTo>
                    <a:pt x="869005" y="82734"/>
                  </a:lnTo>
                  <a:lnTo>
                    <a:pt x="885174" y="86772"/>
                  </a:lnTo>
                  <a:lnTo>
                    <a:pt x="901676" y="84453"/>
                  </a:lnTo>
                  <a:lnTo>
                    <a:pt x="916511" y="75644"/>
                  </a:lnTo>
                  <a:lnTo>
                    <a:pt x="926832" y="61827"/>
                  </a:lnTo>
                  <a:lnTo>
                    <a:pt x="930878" y="45688"/>
                  </a:lnTo>
                  <a:lnTo>
                    <a:pt x="929042" y="32591"/>
                  </a:lnTo>
                  <a:close/>
                </a:path>
                <a:path w="930909" h="845185">
                  <a:moveTo>
                    <a:pt x="877776" y="32591"/>
                  </a:moveTo>
                  <a:lnTo>
                    <a:pt x="847650" y="59652"/>
                  </a:lnTo>
                  <a:lnTo>
                    <a:pt x="855170" y="72469"/>
                  </a:lnTo>
                  <a:lnTo>
                    <a:pt x="867039" y="81276"/>
                  </a:lnTo>
                  <a:lnTo>
                    <a:pt x="897207" y="54181"/>
                  </a:lnTo>
                  <a:lnTo>
                    <a:pt x="877776" y="32591"/>
                  </a:lnTo>
                  <a:close/>
                </a:path>
                <a:path w="930909" h="845185">
                  <a:moveTo>
                    <a:pt x="889857" y="0"/>
                  </a:moveTo>
                  <a:lnTo>
                    <a:pt x="873361" y="2319"/>
                  </a:lnTo>
                  <a:lnTo>
                    <a:pt x="858472" y="11128"/>
                  </a:lnTo>
                  <a:lnTo>
                    <a:pt x="848205" y="24945"/>
                  </a:lnTo>
                  <a:lnTo>
                    <a:pt x="844153" y="41084"/>
                  </a:lnTo>
                  <a:lnTo>
                    <a:pt x="846435" y="57580"/>
                  </a:lnTo>
                  <a:lnTo>
                    <a:pt x="847650" y="59652"/>
                  </a:lnTo>
                  <a:lnTo>
                    <a:pt x="877776" y="32591"/>
                  </a:lnTo>
                  <a:lnTo>
                    <a:pt x="929042" y="32591"/>
                  </a:lnTo>
                  <a:lnTo>
                    <a:pt x="928566" y="29192"/>
                  </a:lnTo>
                  <a:lnTo>
                    <a:pt x="919813" y="14303"/>
                  </a:lnTo>
                  <a:lnTo>
                    <a:pt x="905996" y="4038"/>
                  </a:lnTo>
                  <a:lnTo>
                    <a:pt x="889857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49411" y="4779264"/>
              <a:ext cx="1813560" cy="1010919"/>
            </a:xfrm>
            <a:custGeom>
              <a:avLst/>
              <a:gdLst/>
              <a:ahLst/>
              <a:cxnLst/>
              <a:rect l="l" t="t" r="r" b="b"/>
              <a:pathLst>
                <a:path w="1813559" h="1010920">
                  <a:moveTo>
                    <a:pt x="1645158" y="0"/>
                  </a:moveTo>
                  <a:lnTo>
                    <a:pt x="168402" y="0"/>
                  </a:ln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2"/>
                  </a:lnTo>
                  <a:lnTo>
                    <a:pt x="0" y="842009"/>
                  </a:lnTo>
                  <a:lnTo>
                    <a:pt x="6018" y="886776"/>
                  </a:lnTo>
                  <a:lnTo>
                    <a:pt x="23001" y="927003"/>
                  </a:lnTo>
                  <a:lnTo>
                    <a:pt x="49339" y="961086"/>
                  </a:lnTo>
                  <a:lnTo>
                    <a:pt x="83424" y="987418"/>
                  </a:lnTo>
                  <a:lnTo>
                    <a:pt x="123648" y="1004395"/>
                  </a:lnTo>
                  <a:lnTo>
                    <a:pt x="168402" y="1010411"/>
                  </a:lnTo>
                  <a:lnTo>
                    <a:pt x="1645158" y="1010411"/>
                  </a:lnTo>
                  <a:lnTo>
                    <a:pt x="1689911" y="1004395"/>
                  </a:lnTo>
                  <a:lnTo>
                    <a:pt x="1730135" y="987418"/>
                  </a:lnTo>
                  <a:lnTo>
                    <a:pt x="1764220" y="961086"/>
                  </a:lnTo>
                  <a:lnTo>
                    <a:pt x="1790558" y="927003"/>
                  </a:lnTo>
                  <a:lnTo>
                    <a:pt x="1807541" y="886776"/>
                  </a:lnTo>
                  <a:lnTo>
                    <a:pt x="1813560" y="842009"/>
                  </a:lnTo>
                  <a:lnTo>
                    <a:pt x="1813560" y="168402"/>
                  </a:lnTo>
                  <a:lnTo>
                    <a:pt x="1807541" y="123648"/>
                  </a:lnTo>
                  <a:lnTo>
                    <a:pt x="1790558" y="83424"/>
                  </a:lnTo>
                  <a:lnTo>
                    <a:pt x="1764220" y="49339"/>
                  </a:lnTo>
                  <a:lnTo>
                    <a:pt x="1730135" y="23001"/>
                  </a:lnTo>
                  <a:lnTo>
                    <a:pt x="1689911" y="6018"/>
                  </a:lnTo>
                  <a:lnTo>
                    <a:pt x="1645158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8657" y="5002276"/>
              <a:ext cx="1206246" cy="1913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6255" y="5321807"/>
              <a:ext cx="548640" cy="29260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362650" y="4550870"/>
              <a:ext cx="930910" cy="777875"/>
            </a:xfrm>
            <a:custGeom>
              <a:avLst/>
              <a:gdLst/>
              <a:ahLst/>
              <a:cxnLst/>
              <a:rect l="l" t="t" r="r" b="b"/>
              <a:pathLst>
                <a:path w="930909" h="777875">
                  <a:moveTo>
                    <a:pt x="846822" y="720149"/>
                  </a:moveTo>
                  <a:lnTo>
                    <a:pt x="845657" y="722354"/>
                  </a:lnTo>
                  <a:lnTo>
                    <a:pt x="844121" y="738949"/>
                  </a:lnTo>
                  <a:lnTo>
                    <a:pt x="848919" y="754901"/>
                  </a:lnTo>
                  <a:lnTo>
                    <a:pt x="859837" y="768270"/>
                  </a:lnTo>
                  <a:lnTo>
                    <a:pt x="875061" y="776301"/>
                  </a:lnTo>
                  <a:lnTo>
                    <a:pt x="891619" y="777843"/>
                  </a:lnTo>
                  <a:lnTo>
                    <a:pt x="907557" y="773074"/>
                  </a:lnTo>
                  <a:lnTo>
                    <a:pt x="920924" y="762174"/>
                  </a:lnTo>
                  <a:lnTo>
                    <a:pt x="929008" y="746932"/>
                  </a:lnTo>
                  <a:lnTo>
                    <a:pt x="929114" y="745791"/>
                  </a:lnTo>
                  <a:lnTo>
                    <a:pt x="878125" y="745791"/>
                  </a:lnTo>
                  <a:lnTo>
                    <a:pt x="846822" y="720149"/>
                  </a:lnTo>
                  <a:close/>
                </a:path>
                <a:path w="930909" h="777875">
                  <a:moveTo>
                    <a:pt x="865165" y="697742"/>
                  </a:moveTo>
                  <a:lnTo>
                    <a:pt x="853741" y="707056"/>
                  </a:lnTo>
                  <a:lnTo>
                    <a:pt x="846822" y="720149"/>
                  </a:lnTo>
                  <a:lnTo>
                    <a:pt x="878125" y="745791"/>
                  </a:lnTo>
                  <a:lnTo>
                    <a:pt x="896540" y="723439"/>
                  </a:lnTo>
                  <a:lnTo>
                    <a:pt x="865165" y="697742"/>
                  </a:lnTo>
                  <a:close/>
                </a:path>
                <a:path w="930909" h="777875">
                  <a:moveTo>
                    <a:pt x="883046" y="691403"/>
                  </a:moveTo>
                  <a:lnTo>
                    <a:pt x="867108" y="696158"/>
                  </a:lnTo>
                  <a:lnTo>
                    <a:pt x="865165" y="697742"/>
                  </a:lnTo>
                  <a:lnTo>
                    <a:pt x="896540" y="723439"/>
                  </a:lnTo>
                  <a:lnTo>
                    <a:pt x="878125" y="745791"/>
                  </a:lnTo>
                  <a:lnTo>
                    <a:pt x="929114" y="745791"/>
                  </a:lnTo>
                  <a:lnTo>
                    <a:pt x="930544" y="730345"/>
                  </a:lnTo>
                  <a:lnTo>
                    <a:pt x="925746" y="714400"/>
                  </a:lnTo>
                  <a:lnTo>
                    <a:pt x="914828" y="701087"/>
                  </a:lnTo>
                  <a:lnTo>
                    <a:pt x="899604" y="692983"/>
                  </a:lnTo>
                  <a:lnTo>
                    <a:pt x="883046" y="691403"/>
                  </a:lnTo>
                  <a:close/>
                </a:path>
                <a:path w="930909" h="777875">
                  <a:moveTo>
                    <a:pt x="83749" y="57751"/>
                  </a:moveTo>
                  <a:lnTo>
                    <a:pt x="76882" y="70786"/>
                  </a:lnTo>
                  <a:lnTo>
                    <a:pt x="65449" y="80096"/>
                  </a:lnTo>
                  <a:lnTo>
                    <a:pt x="846822" y="720149"/>
                  </a:lnTo>
                  <a:lnTo>
                    <a:pt x="853741" y="707056"/>
                  </a:lnTo>
                  <a:lnTo>
                    <a:pt x="865165" y="697742"/>
                  </a:lnTo>
                  <a:lnTo>
                    <a:pt x="83749" y="57751"/>
                  </a:lnTo>
                  <a:close/>
                </a:path>
                <a:path w="930909" h="777875">
                  <a:moveTo>
                    <a:pt x="38941" y="0"/>
                  </a:moveTo>
                  <a:lnTo>
                    <a:pt x="22959" y="4768"/>
                  </a:lnTo>
                  <a:lnTo>
                    <a:pt x="9572" y="15668"/>
                  </a:lnTo>
                  <a:lnTo>
                    <a:pt x="1541" y="30912"/>
                  </a:lnTo>
                  <a:lnTo>
                    <a:pt x="0" y="47513"/>
                  </a:lnTo>
                  <a:lnTo>
                    <a:pt x="4768" y="63496"/>
                  </a:lnTo>
                  <a:lnTo>
                    <a:pt x="15668" y="76882"/>
                  </a:lnTo>
                  <a:lnTo>
                    <a:pt x="30912" y="84913"/>
                  </a:lnTo>
                  <a:lnTo>
                    <a:pt x="47513" y="86455"/>
                  </a:lnTo>
                  <a:lnTo>
                    <a:pt x="63496" y="81686"/>
                  </a:lnTo>
                  <a:lnTo>
                    <a:pt x="65449" y="80096"/>
                  </a:lnTo>
                  <a:lnTo>
                    <a:pt x="34083" y="54403"/>
                  </a:lnTo>
                  <a:lnTo>
                    <a:pt x="52371" y="32051"/>
                  </a:lnTo>
                  <a:lnTo>
                    <a:pt x="84399" y="32051"/>
                  </a:lnTo>
                  <a:lnTo>
                    <a:pt x="81686" y="22959"/>
                  </a:lnTo>
                  <a:lnTo>
                    <a:pt x="70786" y="9572"/>
                  </a:lnTo>
                  <a:lnTo>
                    <a:pt x="55542" y="1541"/>
                  </a:lnTo>
                  <a:lnTo>
                    <a:pt x="38941" y="0"/>
                  </a:lnTo>
                  <a:close/>
                </a:path>
                <a:path w="930909" h="777875">
                  <a:moveTo>
                    <a:pt x="52371" y="32051"/>
                  </a:moveTo>
                  <a:lnTo>
                    <a:pt x="34083" y="54403"/>
                  </a:lnTo>
                  <a:lnTo>
                    <a:pt x="65449" y="80096"/>
                  </a:lnTo>
                  <a:lnTo>
                    <a:pt x="76882" y="70786"/>
                  </a:lnTo>
                  <a:lnTo>
                    <a:pt x="83749" y="57751"/>
                  </a:lnTo>
                  <a:lnTo>
                    <a:pt x="52371" y="32051"/>
                  </a:lnTo>
                  <a:close/>
                </a:path>
                <a:path w="930909" h="777875">
                  <a:moveTo>
                    <a:pt x="84399" y="32051"/>
                  </a:moveTo>
                  <a:lnTo>
                    <a:pt x="52371" y="32051"/>
                  </a:lnTo>
                  <a:lnTo>
                    <a:pt x="83749" y="57751"/>
                  </a:lnTo>
                  <a:lnTo>
                    <a:pt x="84913" y="55542"/>
                  </a:lnTo>
                  <a:lnTo>
                    <a:pt x="86455" y="38941"/>
                  </a:lnTo>
                  <a:lnTo>
                    <a:pt x="84399" y="32051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3876" y="3649980"/>
              <a:ext cx="2696210" cy="1104900"/>
            </a:xfrm>
            <a:custGeom>
              <a:avLst/>
              <a:gdLst/>
              <a:ahLst/>
              <a:cxnLst/>
              <a:rect l="l" t="t" r="r" b="b"/>
              <a:pathLst>
                <a:path w="2696209" h="1104900">
                  <a:moveTo>
                    <a:pt x="1347977" y="0"/>
                  </a:moveTo>
                  <a:lnTo>
                    <a:pt x="1280699" y="676"/>
                  </a:lnTo>
                  <a:lnTo>
                    <a:pt x="1214275" y="2683"/>
                  </a:lnTo>
                  <a:lnTo>
                    <a:pt x="1148782" y="5991"/>
                  </a:lnTo>
                  <a:lnTo>
                    <a:pt x="1084297" y="10566"/>
                  </a:lnTo>
                  <a:lnTo>
                    <a:pt x="1020898" y="16378"/>
                  </a:lnTo>
                  <a:lnTo>
                    <a:pt x="958661" y="23394"/>
                  </a:lnTo>
                  <a:lnTo>
                    <a:pt x="897665" y="31584"/>
                  </a:lnTo>
                  <a:lnTo>
                    <a:pt x="837986" y="40914"/>
                  </a:lnTo>
                  <a:lnTo>
                    <a:pt x="779701" y="51355"/>
                  </a:lnTo>
                  <a:lnTo>
                    <a:pt x="722888" y="62873"/>
                  </a:lnTo>
                  <a:lnTo>
                    <a:pt x="667624" y="75437"/>
                  </a:lnTo>
                  <a:lnTo>
                    <a:pt x="613987" y="89017"/>
                  </a:lnTo>
                  <a:lnTo>
                    <a:pt x="562052" y="103579"/>
                  </a:lnTo>
                  <a:lnTo>
                    <a:pt x="511898" y="119092"/>
                  </a:lnTo>
                  <a:lnTo>
                    <a:pt x="463602" y="135525"/>
                  </a:lnTo>
                  <a:lnTo>
                    <a:pt x="417241" y="152846"/>
                  </a:lnTo>
                  <a:lnTo>
                    <a:pt x="372893" y="171023"/>
                  </a:lnTo>
                  <a:lnTo>
                    <a:pt x="330634" y="190024"/>
                  </a:lnTo>
                  <a:lnTo>
                    <a:pt x="290541" y="209819"/>
                  </a:lnTo>
                  <a:lnTo>
                    <a:pt x="252693" y="230374"/>
                  </a:lnTo>
                  <a:lnTo>
                    <a:pt x="217165" y="251659"/>
                  </a:lnTo>
                  <a:lnTo>
                    <a:pt x="184037" y="273642"/>
                  </a:lnTo>
                  <a:lnTo>
                    <a:pt x="153383" y="296291"/>
                  </a:lnTo>
                  <a:lnTo>
                    <a:pt x="99813" y="343461"/>
                  </a:lnTo>
                  <a:lnTo>
                    <a:pt x="57071" y="392915"/>
                  </a:lnTo>
                  <a:lnTo>
                    <a:pt x="25777" y="444400"/>
                  </a:lnTo>
                  <a:lnTo>
                    <a:pt x="6547" y="497663"/>
                  </a:lnTo>
                  <a:lnTo>
                    <a:pt x="0" y="552450"/>
                  </a:lnTo>
                  <a:lnTo>
                    <a:pt x="1649" y="580018"/>
                  </a:lnTo>
                  <a:lnTo>
                    <a:pt x="14615" y="634074"/>
                  </a:lnTo>
                  <a:lnTo>
                    <a:pt x="39954" y="686480"/>
                  </a:lnTo>
                  <a:lnTo>
                    <a:pt x="77050" y="736981"/>
                  </a:lnTo>
                  <a:lnTo>
                    <a:pt x="125283" y="785324"/>
                  </a:lnTo>
                  <a:lnTo>
                    <a:pt x="184037" y="831257"/>
                  </a:lnTo>
                  <a:lnTo>
                    <a:pt x="217165" y="853240"/>
                  </a:lnTo>
                  <a:lnTo>
                    <a:pt x="252693" y="874525"/>
                  </a:lnTo>
                  <a:lnTo>
                    <a:pt x="290541" y="895080"/>
                  </a:lnTo>
                  <a:lnTo>
                    <a:pt x="330634" y="914875"/>
                  </a:lnTo>
                  <a:lnTo>
                    <a:pt x="372893" y="933876"/>
                  </a:lnTo>
                  <a:lnTo>
                    <a:pt x="417241" y="952053"/>
                  </a:lnTo>
                  <a:lnTo>
                    <a:pt x="463602" y="969374"/>
                  </a:lnTo>
                  <a:lnTo>
                    <a:pt x="511898" y="985807"/>
                  </a:lnTo>
                  <a:lnTo>
                    <a:pt x="562052" y="1001320"/>
                  </a:lnTo>
                  <a:lnTo>
                    <a:pt x="613987" y="1015882"/>
                  </a:lnTo>
                  <a:lnTo>
                    <a:pt x="667624" y="1029462"/>
                  </a:lnTo>
                  <a:lnTo>
                    <a:pt x="722888" y="1042026"/>
                  </a:lnTo>
                  <a:lnTo>
                    <a:pt x="779701" y="1053544"/>
                  </a:lnTo>
                  <a:lnTo>
                    <a:pt x="837986" y="1063985"/>
                  </a:lnTo>
                  <a:lnTo>
                    <a:pt x="897665" y="1073315"/>
                  </a:lnTo>
                  <a:lnTo>
                    <a:pt x="958661" y="1081505"/>
                  </a:lnTo>
                  <a:lnTo>
                    <a:pt x="1020898" y="1088521"/>
                  </a:lnTo>
                  <a:lnTo>
                    <a:pt x="1084297" y="1094333"/>
                  </a:lnTo>
                  <a:lnTo>
                    <a:pt x="1148782" y="1098908"/>
                  </a:lnTo>
                  <a:lnTo>
                    <a:pt x="1214275" y="1102216"/>
                  </a:lnTo>
                  <a:lnTo>
                    <a:pt x="1280699" y="1104223"/>
                  </a:lnTo>
                  <a:lnTo>
                    <a:pt x="1347977" y="1104900"/>
                  </a:lnTo>
                  <a:lnTo>
                    <a:pt x="1415256" y="1104223"/>
                  </a:lnTo>
                  <a:lnTo>
                    <a:pt x="1481680" y="1102216"/>
                  </a:lnTo>
                  <a:lnTo>
                    <a:pt x="1547173" y="1098908"/>
                  </a:lnTo>
                  <a:lnTo>
                    <a:pt x="1611658" y="1094333"/>
                  </a:lnTo>
                  <a:lnTo>
                    <a:pt x="1675057" y="1088521"/>
                  </a:lnTo>
                  <a:lnTo>
                    <a:pt x="1737294" y="1081505"/>
                  </a:lnTo>
                  <a:lnTo>
                    <a:pt x="1798290" y="1073315"/>
                  </a:lnTo>
                  <a:lnTo>
                    <a:pt x="1857969" y="1063985"/>
                  </a:lnTo>
                  <a:lnTo>
                    <a:pt x="1916254" y="1053544"/>
                  </a:lnTo>
                  <a:lnTo>
                    <a:pt x="1973067" y="1042026"/>
                  </a:lnTo>
                  <a:lnTo>
                    <a:pt x="2028331" y="1029462"/>
                  </a:lnTo>
                  <a:lnTo>
                    <a:pt x="2081968" y="1015882"/>
                  </a:lnTo>
                  <a:lnTo>
                    <a:pt x="2133903" y="1001320"/>
                  </a:lnTo>
                  <a:lnTo>
                    <a:pt x="2184057" y="985807"/>
                  </a:lnTo>
                  <a:lnTo>
                    <a:pt x="2232353" y="969374"/>
                  </a:lnTo>
                  <a:lnTo>
                    <a:pt x="2278714" y="952053"/>
                  </a:lnTo>
                  <a:lnTo>
                    <a:pt x="2323062" y="933876"/>
                  </a:lnTo>
                  <a:lnTo>
                    <a:pt x="2365321" y="914875"/>
                  </a:lnTo>
                  <a:lnTo>
                    <a:pt x="2405414" y="895080"/>
                  </a:lnTo>
                  <a:lnTo>
                    <a:pt x="2443262" y="874525"/>
                  </a:lnTo>
                  <a:lnTo>
                    <a:pt x="2478790" y="853240"/>
                  </a:lnTo>
                  <a:lnTo>
                    <a:pt x="2511918" y="831257"/>
                  </a:lnTo>
                  <a:lnTo>
                    <a:pt x="2542572" y="808608"/>
                  </a:lnTo>
                  <a:lnTo>
                    <a:pt x="2596142" y="761438"/>
                  </a:lnTo>
                  <a:lnTo>
                    <a:pt x="2638884" y="711984"/>
                  </a:lnTo>
                  <a:lnTo>
                    <a:pt x="2670178" y="660499"/>
                  </a:lnTo>
                  <a:lnTo>
                    <a:pt x="2689408" y="607236"/>
                  </a:lnTo>
                  <a:lnTo>
                    <a:pt x="2695955" y="552450"/>
                  </a:lnTo>
                  <a:lnTo>
                    <a:pt x="2694306" y="524881"/>
                  </a:lnTo>
                  <a:lnTo>
                    <a:pt x="2681340" y="470825"/>
                  </a:lnTo>
                  <a:lnTo>
                    <a:pt x="2656001" y="418419"/>
                  </a:lnTo>
                  <a:lnTo>
                    <a:pt x="2618905" y="367918"/>
                  </a:lnTo>
                  <a:lnTo>
                    <a:pt x="2570672" y="319575"/>
                  </a:lnTo>
                  <a:lnTo>
                    <a:pt x="2511918" y="273642"/>
                  </a:lnTo>
                  <a:lnTo>
                    <a:pt x="2478790" y="251659"/>
                  </a:lnTo>
                  <a:lnTo>
                    <a:pt x="2443262" y="230374"/>
                  </a:lnTo>
                  <a:lnTo>
                    <a:pt x="2405414" y="209819"/>
                  </a:lnTo>
                  <a:lnTo>
                    <a:pt x="2365321" y="190024"/>
                  </a:lnTo>
                  <a:lnTo>
                    <a:pt x="2323062" y="171023"/>
                  </a:lnTo>
                  <a:lnTo>
                    <a:pt x="2278714" y="152846"/>
                  </a:lnTo>
                  <a:lnTo>
                    <a:pt x="2232353" y="135525"/>
                  </a:lnTo>
                  <a:lnTo>
                    <a:pt x="2184057" y="119092"/>
                  </a:lnTo>
                  <a:lnTo>
                    <a:pt x="2133903" y="103579"/>
                  </a:lnTo>
                  <a:lnTo>
                    <a:pt x="2081968" y="89017"/>
                  </a:lnTo>
                  <a:lnTo>
                    <a:pt x="2028331" y="75437"/>
                  </a:lnTo>
                  <a:lnTo>
                    <a:pt x="1973067" y="62873"/>
                  </a:lnTo>
                  <a:lnTo>
                    <a:pt x="1916254" y="51355"/>
                  </a:lnTo>
                  <a:lnTo>
                    <a:pt x="1857969" y="40914"/>
                  </a:lnTo>
                  <a:lnTo>
                    <a:pt x="1798290" y="31584"/>
                  </a:lnTo>
                  <a:lnTo>
                    <a:pt x="1737294" y="23394"/>
                  </a:lnTo>
                  <a:lnTo>
                    <a:pt x="1675057" y="16378"/>
                  </a:lnTo>
                  <a:lnTo>
                    <a:pt x="1611658" y="10566"/>
                  </a:lnTo>
                  <a:lnTo>
                    <a:pt x="1547173" y="5991"/>
                  </a:lnTo>
                  <a:lnTo>
                    <a:pt x="1481680" y="2683"/>
                  </a:lnTo>
                  <a:lnTo>
                    <a:pt x="1415256" y="676"/>
                  </a:lnTo>
                  <a:lnTo>
                    <a:pt x="134797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778246" y="3817111"/>
            <a:ext cx="134683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287655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solidFill>
                  <a:srgbClr val="FFFFFF"/>
                </a:solidFill>
                <a:latin typeface="Segoe UI Light"/>
                <a:cs typeface="Segoe UI Light"/>
              </a:rPr>
              <a:t>Azure 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Databric</a:t>
            </a:r>
            <a:r>
              <a:rPr sz="2400" spc="5" dirty="0">
                <a:solidFill>
                  <a:srgbClr val="FFFFFF"/>
                </a:solidFill>
                <a:latin typeface="Segoe UI Light"/>
                <a:cs typeface="Segoe UI Light"/>
              </a:rPr>
              <a:t>k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2524" y="517905"/>
            <a:ext cx="9574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1470" algn="l"/>
                <a:tab pos="4375150" algn="l"/>
                <a:tab pos="7472680" algn="l"/>
                <a:tab pos="8768080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25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Z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D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G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	W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H	A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0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5227" y="1004442"/>
            <a:ext cx="103187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is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integrated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with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AAD—so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users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just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regular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AAD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users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239" y="1981605"/>
            <a:ext cx="4227830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40335" indent="-287020">
              <a:lnSpc>
                <a:spcPct val="109400"/>
              </a:lnSpc>
              <a:spcBef>
                <a:spcPts val="100"/>
              </a:spcBef>
              <a:buClr>
                <a:srgbClr val="0078D7"/>
              </a:buClr>
              <a:buSzPct val="9062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There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is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no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need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to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define</a:t>
            </a:r>
            <a:r>
              <a:rPr sz="1600" spc="3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users—and</a:t>
            </a:r>
            <a:r>
              <a:rPr sz="1600" spc="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their </a:t>
            </a:r>
            <a:r>
              <a:rPr sz="1600" spc="-4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access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control—separately</a:t>
            </a:r>
            <a:r>
              <a:rPr sz="1600" spc="3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in Databricks.</a:t>
            </a:r>
            <a:endParaRPr sz="1600">
              <a:latin typeface="Segoe UI Semilight"/>
              <a:cs typeface="Segoe UI Semilight"/>
            </a:endParaRPr>
          </a:p>
          <a:p>
            <a:pPr marL="299085" marR="156210" indent="-287020">
              <a:lnSpc>
                <a:spcPct val="109400"/>
              </a:lnSpc>
              <a:spcBef>
                <a:spcPts val="1200"/>
              </a:spcBef>
              <a:buClr>
                <a:srgbClr val="0078D7"/>
              </a:buClr>
              <a:buSzPct val="9062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AAD</a:t>
            </a:r>
            <a:r>
              <a:rPr sz="1600" spc="-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users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can be used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directly</a:t>
            </a:r>
            <a:r>
              <a:rPr sz="1600" spc="3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in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Azure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 Databricks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for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all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user-based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access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control </a:t>
            </a:r>
            <a:r>
              <a:rPr sz="1600" spc="-4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(Clusters,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Jobs,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Notebooks</a:t>
            </a:r>
            <a:r>
              <a:rPr sz="1600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etc.).</a:t>
            </a:r>
            <a:endParaRPr sz="1600">
              <a:latin typeface="Segoe UI Semilight"/>
              <a:cs typeface="Segoe UI Semilight"/>
            </a:endParaRPr>
          </a:p>
          <a:p>
            <a:pPr marL="299085" marR="5080" indent="-287020">
              <a:lnSpc>
                <a:spcPct val="109400"/>
              </a:lnSpc>
              <a:spcBef>
                <a:spcPts val="1200"/>
              </a:spcBef>
              <a:buClr>
                <a:srgbClr val="0078D7"/>
              </a:buClr>
              <a:buSzPct val="9062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Databricks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has</a:t>
            </a:r>
            <a:r>
              <a:rPr sz="1600" spc="-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delegated</a:t>
            </a:r>
            <a:r>
              <a:rPr sz="1600" spc="3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authentication </a:t>
            </a:r>
            <a:r>
              <a:rPr sz="1600" spc="-4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to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AAD</a:t>
            </a:r>
            <a:r>
              <a:rPr sz="1600" spc="-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enabling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single-sign</a:t>
            </a:r>
            <a:r>
              <a:rPr sz="1600" spc="4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on</a:t>
            </a:r>
            <a:r>
              <a:rPr sz="1600" spc="-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(SSO)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and 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unified</a:t>
            </a:r>
            <a:r>
              <a:rPr sz="1600" spc="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authentication.</a:t>
            </a:r>
            <a:endParaRPr sz="1600">
              <a:latin typeface="Segoe UI Semilight"/>
              <a:cs typeface="Segoe UI Semilight"/>
            </a:endParaRPr>
          </a:p>
          <a:p>
            <a:pPr marL="299085" marR="274320" indent="-287020">
              <a:lnSpc>
                <a:spcPct val="109400"/>
              </a:lnSpc>
              <a:spcBef>
                <a:spcPts val="1200"/>
              </a:spcBef>
              <a:buClr>
                <a:srgbClr val="0078D7"/>
              </a:buClr>
              <a:buSzPct val="9062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Notebooks, and</a:t>
            </a:r>
            <a:r>
              <a:rPr sz="1600" i="1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their</a:t>
            </a:r>
            <a:r>
              <a:rPr sz="1600" i="1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outputs,</a:t>
            </a:r>
            <a:r>
              <a:rPr sz="1600" i="1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are</a:t>
            </a:r>
            <a:r>
              <a:rPr sz="1600" i="1" spc="-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stored</a:t>
            </a:r>
            <a:r>
              <a:rPr sz="1600" i="1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in </a:t>
            </a:r>
            <a:r>
              <a:rPr sz="1600" i="1" spc="-4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the</a:t>
            </a:r>
            <a:r>
              <a:rPr sz="1600" i="1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Databricks</a:t>
            </a:r>
            <a:r>
              <a:rPr sz="1600" i="1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account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.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However,</a:t>
            </a:r>
            <a:r>
              <a:rPr sz="1600" spc="4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AAD- 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based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access-control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ensures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that</a:t>
            </a:r>
            <a:r>
              <a:rPr sz="1600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only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 authorized</a:t>
            </a:r>
            <a:r>
              <a:rPr sz="1600" spc="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users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can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access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them.</a:t>
            </a:r>
            <a:endParaRPr sz="1600">
              <a:latin typeface="Segoe UI Semilight"/>
              <a:cs typeface="Segoe UI Semi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88864" y="2199132"/>
            <a:ext cx="5145405" cy="3371215"/>
            <a:chOff x="5388864" y="2199132"/>
            <a:chExt cx="5145405" cy="3371215"/>
          </a:xfrm>
        </p:grpSpPr>
        <p:sp>
          <p:nvSpPr>
            <p:cNvPr id="6" name="object 6"/>
            <p:cNvSpPr/>
            <p:nvPr/>
          </p:nvSpPr>
          <p:spPr>
            <a:xfrm>
              <a:off x="5388864" y="2199132"/>
              <a:ext cx="5145405" cy="3371215"/>
            </a:xfrm>
            <a:custGeom>
              <a:avLst/>
              <a:gdLst/>
              <a:ahLst/>
              <a:cxnLst/>
              <a:rect l="l" t="t" r="r" b="b"/>
              <a:pathLst>
                <a:path w="5145405" h="3371215">
                  <a:moveTo>
                    <a:pt x="5145024" y="0"/>
                  </a:moveTo>
                  <a:lnTo>
                    <a:pt x="0" y="0"/>
                  </a:lnTo>
                  <a:lnTo>
                    <a:pt x="0" y="3371088"/>
                  </a:lnTo>
                  <a:lnTo>
                    <a:pt x="5145024" y="3371088"/>
                  </a:lnTo>
                  <a:lnTo>
                    <a:pt x="5145024" y="0"/>
                  </a:lnTo>
                  <a:close/>
                </a:path>
              </a:pathLst>
            </a:custGeom>
            <a:solidFill>
              <a:srgbClr val="4E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5652" y="3429000"/>
              <a:ext cx="891540" cy="8534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62600" y="3098292"/>
              <a:ext cx="2470785" cy="1579245"/>
            </a:xfrm>
            <a:custGeom>
              <a:avLst/>
              <a:gdLst/>
              <a:ahLst/>
              <a:cxnLst/>
              <a:rect l="l" t="t" r="r" b="b"/>
              <a:pathLst>
                <a:path w="2470784" h="1579245">
                  <a:moveTo>
                    <a:pt x="2470404" y="0"/>
                  </a:moveTo>
                  <a:lnTo>
                    <a:pt x="0" y="0"/>
                  </a:lnTo>
                  <a:lnTo>
                    <a:pt x="0" y="1578863"/>
                  </a:lnTo>
                  <a:lnTo>
                    <a:pt x="2470404" y="1578863"/>
                  </a:lnTo>
                  <a:lnTo>
                    <a:pt x="247040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29628" y="3444240"/>
            <a:ext cx="967740" cy="822960"/>
          </a:xfrm>
          <a:prstGeom prst="rect">
            <a:avLst/>
          </a:prstGeom>
          <a:solidFill>
            <a:srgbClr val="002060"/>
          </a:solidFill>
        </p:spPr>
        <p:txBody>
          <a:bodyPr vert="horz" wrap="square" lIns="0" tIns="143510" rIns="0" bIns="0" rtlCol="0">
            <a:spAutoFit/>
          </a:bodyPr>
          <a:lstStyle/>
          <a:p>
            <a:pPr marL="259079" marR="252095" indent="24130">
              <a:lnSpc>
                <a:spcPct val="135500"/>
              </a:lnSpc>
              <a:spcBef>
                <a:spcPts val="1130"/>
              </a:spcBef>
            </a:pPr>
            <a:r>
              <a:rPr sz="1100" dirty="0">
                <a:solidFill>
                  <a:srgbClr val="FFFFFF"/>
                </a:solidFill>
                <a:latin typeface="Segoe UI Semilight"/>
                <a:cs typeface="Segoe UI Semilight"/>
              </a:rPr>
              <a:t>Access </a:t>
            </a:r>
            <a:r>
              <a:rPr sz="1100" spc="-290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Co</a:t>
            </a:r>
            <a:r>
              <a:rPr sz="1100" spc="5" dirty="0">
                <a:solidFill>
                  <a:srgbClr val="FFFFFF"/>
                </a:solidFill>
                <a:latin typeface="Segoe UI Semilight"/>
                <a:cs typeface="Segoe UI Semilight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 Semilight"/>
                <a:cs typeface="Segoe UI Semilight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r</a:t>
            </a:r>
            <a:r>
              <a:rPr sz="1100" dirty="0">
                <a:solidFill>
                  <a:srgbClr val="FFFFFF"/>
                </a:solidFill>
                <a:latin typeface="Segoe UI Semilight"/>
                <a:cs typeface="Segoe UI Semilight"/>
              </a:rPr>
              <a:t>ol</a:t>
            </a:r>
            <a:endParaRPr sz="1100">
              <a:latin typeface="Segoe UI Semilight"/>
              <a:cs typeface="Segoe UI Semiligh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3194" y="3512820"/>
            <a:ext cx="619494" cy="6099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69439" y="4568952"/>
            <a:ext cx="543249" cy="6273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698235" y="2287523"/>
            <a:ext cx="5969000" cy="1971039"/>
            <a:chOff x="5698235" y="2287523"/>
            <a:chExt cx="5969000" cy="1971039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2867" y="3412235"/>
              <a:ext cx="457199" cy="4114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8235" y="3846575"/>
              <a:ext cx="457200" cy="4114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2867" y="3846575"/>
              <a:ext cx="457199" cy="4114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8235" y="3412235"/>
              <a:ext cx="457200" cy="4114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8579" y="2287523"/>
              <a:ext cx="871727" cy="3627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25383" y="3742943"/>
              <a:ext cx="614680" cy="181610"/>
            </a:xfrm>
            <a:custGeom>
              <a:avLst/>
              <a:gdLst/>
              <a:ahLst/>
              <a:cxnLst/>
              <a:rect l="l" t="t" r="r" b="b"/>
              <a:pathLst>
                <a:path w="614679" h="181610">
                  <a:moveTo>
                    <a:pt x="523494" y="0"/>
                  </a:moveTo>
                  <a:lnTo>
                    <a:pt x="523494" y="45338"/>
                  </a:lnTo>
                  <a:lnTo>
                    <a:pt x="90677" y="45338"/>
                  </a:lnTo>
                  <a:lnTo>
                    <a:pt x="90677" y="0"/>
                  </a:lnTo>
                  <a:lnTo>
                    <a:pt x="0" y="90677"/>
                  </a:lnTo>
                  <a:lnTo>
                    <a:pt x="90677" y="181355"/>
                  </a:lnTo>
                  <a:lnTo>
                    <a:pt x="90677" y="136016"/>
                  </a:lnTo>
                  <a:lnTo>
                    <a:pt x="523494" y="136016"/>
                  </a:lnTo>
                  <a:lnTo>
                    <a:pt x="523494" y="181355"/>
                  </a:lnTo>
                  <a:lnTo>
                    <a:pt x="614172" y="90677"/>
                  </a:lnTo>
                  <a:lnTo>
                    <a:pt x="523494" y="0"/>
                  </a:lnTo>
                  <a:close/>
                </a:path>
              </a:pathLst>
            </a:custGeom>
            <a:solidFill>
              <a:srgbClr val="C4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39854" y="2540507"/>
              <a:ext cx="627379" cy="6273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562600" y="3098292"/>
            <a:ext cx="2470785" cy="157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64389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Azure</a:t>
            </a: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Databricks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23476" y="2804159"/>
            <a:ext cx="1516380" cy="2086610"/>
          </a:xfrm>
          <a:custGeom>
            <a:avLst/>
            <a:gdLst/>
            <a:ahLst/>
            <a:cxnLst/>
            <a:rect l="l" t="t" r="r" b="b"/>
            <a:pathLst>
              <a:path w="1516379" h="2086610">
                <a:moveTo>
                  <a:pt x="1516367" y="2048256"/>
                </a:moveTo>
                <a:lnTo>
                  <a:pt x="1503667" y="2041906"/>
                </a:lnTo>
                <a:lnTo>
                  <a:pt x="1440167" y="2010156"/>
                </a:lnTo>
                <a:lnTo>
                  <a:pt x="1440167" y="2041906"/>
                </a:lnTo>
                <a:lnTo>
                  <a:pt x="1167625" y="2041906"/>
                </a:lnTo>
                <a:lnTo>
                  <a:pt x="1167625" y="1048766"/>
                </a:lnTo>
                <a:lnTo>
                  <a:pt x="1386827" y="1048766"/>
                </a:lnTo>
                <a:lnTo>
                  <a:pt x="1386827" y="1080516"/>
                </a:lnTo>
                <a:lnTo>
                  <a:pt x="1450327" y="1048766"/>
                </a:lnTo>
                <a:lnTo>
                  <a:pt x="1463027" y="1042416"/>
                </a:lnTo>
                <a:lnTo>
                  <a:pt x="1450327" y="1036066"/>
                </a:lnTo>
                <a:lnTo>
                  <a:pt x="1386827" y="1004316"/>
                </a:lnTo>
                <a:lnTo>
                  <a:pt x="1386827" y="1036066"/>
                </a:lnTo>
                <a:lnTo>
                  <a:pt x="1166101" y="1036066"/>
                </a:lnTo>
                <a:lnTo>
                  <a:pt x="1166101" y="44450"/>
                </a:lnTo>
                <a:lnTo>
                  <a:pt x="1438643" y="44450"/>
                </a:lnTo>
                <a:lnTo>
                  <a:pt x="1438643" y="76200"/>
                </a:lnTo>
                <a:lnTo>
                  <a:pt x="1502143" y="44450"/>
                </a:lnTo>
                <a:lnTo>
                  <a:pt x="1514843" y="38100"/>
                </a:lnTo>
                <a:lnTo>
                  <a:pt x="1502143" y="31750"/>
                </a:lnTo>
                <a:lnTo>
                  <a:pt x="1438643" y="0"/>
                </a:lnTo>
                <a:lnTo>
                  <a:pt x="1438643" y="31750"/>
                </a:lnTo>
                <a:lnTo>
                  <a:pt x="1156195" y="31750"/>
                </a:lnTo>
                <a:lnTo>
                  <a:pt x="1153401" y="34544"/>
                </a:lnTo>
                <a:lnTo>
                  <a:pt x="1153401" y="1036066"/>
                </a:lnTo>
                <a:lnTo>
                  <a:pt x="76200" y="1036066"/>
                </a:lnTo>
                <a:lnTo>
                  <a:pt x="76200" y="1004316"/>
                </a:lnTo>
                <a:lnTo>
                  <a:pt x="0" y="1042416"/>
                </a:lnTo>
                <a:lnTo>
                  <a:pt x="76200" y="1080516"/>
                </a:lnTo>
                <a:lnTo>
                  <a:pt x="76200" y="1050290"/>
                </a:lnTo>
                <a:lnTo>
                  <a:pt x="1154925" y="1050290"/>
                </a:lnTo>
                <a:lnTo>
                  <a:pt x="1154925" y="2051812"/>
                </a:lnTo>
                <a:lnTo>
                  <a:pt x="1157719" y="2054606"/>
                </a:lnTo>
                <a:lnTo>
                  <a:pt x="1440167" y="2054606"/>
                </a:lnTo>
                <a:lnTo>
                  <a:pt x="1440167" y="2086356"/>
                </a:lnTo>
                <a:lnTo>
                  <a:pt x="1503667" y="2054606"/>
                </a:lnTo>
                <a:lnTo>
                  <a:pt x="1516367" y="204825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650983" y="3666235"/>
            <a:ext cx="845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uth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nti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ti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280" y="517905"/>
            <a:ext cx="11193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6500" algn="l"/>
                <a:tab pos="3815715" algn="l"/>
                <a:tab pos="5870575" algn="l"/>
                <a:tab pos="6972934" algn="l"/>
                <a:tab pos="8312784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0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:	A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	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G	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	A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	T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M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363" y="1031874"/>
            <a:ext cx="9801225" cy="521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71345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Simplifies</a:t>
            </a:r>
            <a:r>
              <a:rPr sz="2000" spc="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cluster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management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and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reduces</a:t>
            </a:r>
            <a:r>
              <a:rPr sz="2000" spc="-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costs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by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eliminating</a:t>
            </a:r>
            <a:r>
              <a:rPr sz="2000" spc="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wastage</a:t>
            </a:r>
            <a:endParaRPr sz="20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Segoe UI Semilight"/>
              <a:cs typeface="Segoe UI Semilight"/>
            </a:endParaRPr>
          </a:p>
          <a:p>
            <a:pPr marL="12700" marR="4852670">
              <a:lnSpc>
                <a:spcPct val="109400"/>
              </a:lnSpc>
              <a:spcBef>
                <a:spcPts val="5"/>
              </a:spcBef>
            </a:pP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When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creating</a:t>
            </a:r>
            <a:r>
              <a:rPr sz="1600" spc="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Azure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Databricks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clusters</a:t>
            </a:r>
            <a:r>
              <a:rPr sz="1600" spc="3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can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choose </a:t>
            </a:r>
            <a:r>
              <a:rPr sz="1600" spc="-4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Autoscaling</a:t>
            </a:r>
            <a:r>
              <a:rPr sz="16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Termination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options.</a:t>
            </a:r>
            <a:endParaRPr sz="1600">
              <a:latin typeface="Segoe UI Semilight"/>
              <a:cs typeface="Segoe UI Semilight"/>
            </a:endParaRPr>
          </a:p>
          <a:p>
            <a:pPr marL="12700" marR="4124960">
              <a:lnSpc>
                <a:spcPct val="109400"/>
              </a:lnSpc>
              <a:spcBef>
                <a:spcPts val="1200"/>
              </a:spcBef>
            </a:pP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Autoscaling:</a:t>
            </a:r>
            <a:r>
              <a:rPr sz="16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Just</a:t>
            </a:r>
            <a:r>
              <a:rPr sz="16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specify</a:t>
            </a:r>
            <a:r>
              <a:rPr sz="1600" spc="3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 min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max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number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of clusters. 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Azure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Databricks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automatically</a:t>
            </a:r>
            <a:r>
              <a:rPr sz="1600" spc="4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scales</a:t>
            </a:r>
            <a:r>
              <a:rPr sz="16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up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or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down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based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on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load.</a:t>
            </a:r>
            <a:endParaRPr sz="1600">
              <a:latin typeface="Segoe UI Semilight"/>
              <a:cs typeface="Segoe UI Semilight"/>
            </a:endParaRPr>
          </a:p>
          <a:p>
            <a:pPr marL="12700" marR="4432935">
              <a:lnSpc>
                <a:spcPct val="109400"/>
              </a:lnSpc>
              <a:spcBef>
                <a:spcPts val="1200"/>
              </a:spcBef>
            </a:pP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Termination: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After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specified</a:t>
            </a:r>
            <a:r>
              <a:rPr sz="1600" spc="4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minutes</a:t>
            </a:r>
            <a:r>
              <a:rPr sz="1600" spc="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of</a:t>
            </a:r>
            <a:r>
              <a:rPr sz="16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inactivity</a:t>
            </a:r>
            <a:r>
              <a:rPr sz="16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 </a:t>
            </a:r>
            <a:r>
              <a:rPr sz="1600" spc="-4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cluster</a:t>
            </a:r>
            <a:r>
              <a:rPr sz="16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is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automatically</a:t>
            </a:r>
            <a:r>
              <a:rPr sz="1600" spc="3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terminated.</a:t>
            </a:r>
            <a:endParaRPr sz="16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Benefits:</a:t>
            </a:r>
            <a:endParaRPr sz="1600">
              <a:latin typeface="Segoe UI Semilight"/>
              <a:cs typeface="Segoe UI Semilight"/>
            </a:endParaRPr>
          </a:p>
          <a:p>
            <a:pPr marL="299085" marR="4200525" indent="-287020">
              <a:lnSpc>
                <a:spcPct val="125000"/>
              </a:lnSpc>
              <a:spcBef>
                <a:spcPts val="260"/>
              </a:spcBef>
              <a:buClr>
                <a:srgbClr val="0078D7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not</a:t>
            </a:r>
            <a:r>
              <a:rPr sz="14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have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guess,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or determine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by trial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and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error,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400" spc="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correct </a:t>
            </a:r>
            <a:r>
              <a:rPr sz="1400" spc="-37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number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of nodes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for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the</a:t>
            </a:r>
            <a:r>
              <a:rPr sz="14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cluster</a:t>
            </a:r>
            <a:endParaRPr sz="1400">
              <a:latin typeface="Segoe UI Semilight"/>
              <a:cs typeface="Segoe UI Semilight"/>
            </a:endParaRPr>
          </a:p>
          <a:p>
            <a:pPr marL="299085" marR="4543425" indent="-287020">
              <a:lnSpc>
                <a:spcPct val="125000"/>
              </a:lnSpc>
              <a:spcBef>
                <a:spcPts val="300"/>
              </a:spcBef>
              <a:buClr>
                <a:srgbClr val="0078D7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As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400" spc="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workload</a:t>
            </a:r>
            <a:r>
              <a:rPr sz="1400" spc="-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changes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not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have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manually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tweak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the </a:t>
            </a:r>
            <a:r>
              <a:rPr sz="1400" spc="-37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number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of nodes</a:t>
            </a:r>
            <a:endParaRPr sz="1400">
              <a:latin typeface="Segoe UI Semilight"/>
              <a:cs typeface="Segoe UI Semilight"/>
            </a:endParaRPr>
          </a:p>
          <a:p>
            <a:pPr marL="299085" marR="4162425" indent="-287020">
              <a:lnSpc>
                <a:spcPct val="125000"/>
              </a:lnSpc>
              <a:spcBef>
                <a:spcPts val="300"/>
              </a:spcBef>
              <a:buClr>
                <a:srgbClr val="0078D7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do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not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have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to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worry</a:t>
            </a:r>
            <a:r>
              <a:rPr sz="1400" spc="-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about wasting</a:t>
            </a:r>
            <a:r>
              <a:rPr sz="1400" spc="-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resources</a:t>
            </a:r>
            <a:r>
              <a:rPr sz="14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when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cluster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is </a:t>
            </a:r>
            <a:r>
              <a:rPr sz="1400" spc="-37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idle.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only</a:t>
            </a:r>
            <a:r>
              <a:rPr sz="1400" spc="-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pay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 for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resource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when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they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are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actually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being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used</a:t>
            </a:r>
            <a:endParaRPr sz="1400">
              <a:latin typeface="Segoe UI Semilight"/>
              <a:cs typeface="Segoe UI Semilight"/>
            </a:endParaRPr>
          </a:p>
          <a:p>
            <a:pPr marL="299085" marR="4349750" indent="-287020">
              <a:lnSpc>
                <a:spcPct val="125000"/>
              </a:lnSpc>
              <a:spcBef>
                <a:spcPts val="300"/>
              </a:spcBef>
              <a:buClr>
                <a:srgbClr val="0078D7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 do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not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have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wait</a:t>
            </a:r>
            <a:r>
              <a:rPr sz="1400" spc="-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and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watch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for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jobs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to complete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just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so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 </a:t>
            </a:r>
            <a:r>
              <a:rPr sz="1400" spc="-36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can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shutdown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clusters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22135" y="1787651"/>
            <a:ext cx="5593080" cy="4265930"/>
            <a:chOff x="6422135" y="1787651"/>
            <a:chExt cx="5593080" cy="42659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9" y="1796795"/>
              <a:ext cx="5574791" cy="4247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26707" y="1792223"/>
              <a:ext cx="5584190" cy="4257040"/>
            </a:xfrm>
            <a:custGeom>
              <a:avLst/>
              <a:gdLst/>
              <a:ahLst/>
              <a:cxnLst/>
              <a:rect l="l" t="t" r="r" b="b"/>
              <a:pathLst>
                <a:path w="5584190" h="4257040">
                  <a:moveTo>
                    <a:pt x="0" y="4256531"/>
                  </a:moveTo>
                  <a:lnTo>
                    <a:pt x="5583936" y="4256531"/>
                  </a:lnTo>
                  <a:lnTo>
                    <a:pt x="5583936" y="0"/>
                  </a:lnTo>
                  <a:lnTo>
                    <a:pt x="0" y="0"/>
                  </a:lnTo>
                  <a:lnTo>
                    <a:pt x="0" y="4256531"/>
                  </a:lnTo>
                  <a:close/>
                </a:path>
              </a:pathLst>
            </a:custGeom>
            <a:ln w="9144">
              <a:solidFill>
                <a:srgbClr val="0031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67727" y="4934711"/>
              <a:ext cx="2727960" cy="1100455"/>
            </a:xfrm>
            <a:custGeom>
              <a:avLst/>
              <a:gdLst/>
              <a:ahLst/>
              <a:cxnLst/>
              <a:rect l="l" t="t" r="r" b="b"/>
              <a:pathLst>
                <a:path w="2727959" h="1100454">
                  <a:moveTo>
                    <a:pt x="0" y="66547"/>
                  </a:move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lnTo>
                    <a:pt x="2661412" y="0"/>
                  </a:lnTo>
                  <a:lnTo>
                    <a:pt x="2687294" y="5236"/>
                  </a:lnTo>
                  <a:lnTo>
                    <a:pt x="2708449" y="19510"/>
                  </a:lnTo>
                  <a:lnTo>
                    <a:pt x="2722723" y="40665"/>
                  </a:lnTo>
                  <a:lnTo>
                    <a:pt x="2727960" y="66547"/>
                  </a:lnTo>
                  <a:lnTo>
                    <a:pt x="2727960" y="332739"/>
                  </a:lnTo>
                  <a:lnTo>
                    <a:pt x="2722723" y="358622"/>
                  </a:lnTo>
                  <a:lnTo>
                    <a:pt x="2708449" y="379777"/>
                  </a:lnTo>
                  <a:lnTo>
                    <a:pt x="2687294" y="394051"/>
                  </a:lnTo>
                  <a:lnTo>
                    <a:pt x="2661412" y="399287"/>
                  </a:lnTo>
                  <a:lnTo>
                    <a:pt x="66548" y="399287"/>
                  </a:lnTo>
                  <a:lnTo>
                    <a:pt x="40665" y="394051"/>
                  </a:lnTo>
                  <a:lnTo>
                    <a:pt x="19510" y="379777"/>
                  </a:lnTo>
                  <a:lnTo>
                    <a:pt x="5236" y="358622"/>
                  </a:lnTo>
                  <a:lnTo>
                    <a:pt x="0" y="332739"/>
                  </a:lnTo>
                  <a:lnTo>
                    <a:pt x="0" y="66547"/>
                  </a:lnTo>
                  <a:close/>
                </a:path>
                <a:path w="2727959" h="1100454">
                  <a:moveTo>
                    <a:pt x="0" y="544067"/>
                  </a:moveTo>
                  <a:lnTo>
                    <a:pt x="8739" y="500753"/>
                  </a:lnTo>
                  <a:lnTo>
                    <a:pt x="32575" y="465391"/>
                  </a:lnTo>
                  <a:lnTo>
                    <a:pt x="67937" y="441555"/>
                  </a:lnTo>
                  <a:lnTo>
                    <a:pt x="111251" y="432815"/>
                  </a:lnTo>
                  <a:lnTo>
                    <a:pt x="2607564" y="432815"/>
                  </a:lnTo>
                  <a:lnTo>
                    <a:pt x="2650878" y="441555"/>
                  </a:lnTo>
                  <a:lnTo>
                    <a:pt x="2686240" y="465391"/>
                  </a:lnTo>
                  <a:lnTo>
                    <a:pt x="2710076" y="500753"/>
                  </a:lnTo>
                  <a:lnTo>
                    <a:pt x="2718816" y="544067"/>
                  </a:lnTo>
                  <a:lnTo>
                    <a:pt x="2718816" y="989075"/>
                  </a:lnTo>
                  <a:lnTo>
                    <a:pt x="2710076" y="1032380"/>
                  </a:lnTo>
                  <a:lnTo>
                    <a:pt x="2686240" y="1067742"/>
                  </a:lnTo>
                  <a:lnTo>
                    <a:pt x="2650878" y="1091585"/>
                  </a:lnTo>
                  <a:lnTo>
                    <a:pt x="2607564" y="1100327"/>
                  </a:lnTo>
                  <a:lnTo>
                    <a:pt x="111251" y="1100327"/>
                  </a:lnTo>
                  <a:lnTo>
                    <a:pt x="67937" y="1091585"/>
                  </a:lnTo>
                  <a:lnTo>
                    <a:pt x="32575" y="1067742"/>
                  </a:lnTo>
                  <a:lnTo>
                    <a:pt x="8739" y="1032380"/>
                  </a:lnTo>
                  <a:lnTo>
                    <a:pt x="0" y="989075"/>
                  </a:lnTo>
                  <a:lnTo>
                    <a:pt x="0" y="544067"/>
                  </a:lnTo>
                  <a:close/>
                </a:path>
              </a:pathLst>
            </a:custGeom>
            <a:ln w="12192">
              <a:solidFill>
                <a:srgbClr val="A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68582" y="1812035"/>
              <a:ext cx="1229995" cy="213360"/>
            </a:xfrm>
            <a:custGeom>
              <a:avLst/>
              <a:gdLst/>
              <a:ahLst/>
              <a:cxnLst/>
              <a:rect l="l" t="t" r="r" b="b"/>
              <a:pathLst>
                <a:path w="1229995" h="213360">
                  <a:moveTo>
                    <a:pt x="1229867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229867" y="213360"/>
                  </a:lnTo>
                  <a:lnTo>
                    <a:pt x="1229867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6884" y="517905"/>
            <a:ext cx="979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J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016" y="1004442"/>
            <a:ext cx="106616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Jobs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the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mechanism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submit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Spark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application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code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for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execution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on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the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clusters</a:t>
            </a:r>
            <a:endParaRPr sz="2000">
              <a:latin typeface="Segoe UI Semilight"/>
              <a:cs typeface="Segoe UI Semi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4080" y="2047113"/>
            <a:ext cx="3287847" cy="32986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0875" y="2946653"/>
            <a:ext cx="5632450" cy="1451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 indent="-179070">
              <a:lnSpc>
                <a:spcPts val="1825"/>
              </a:lnSpc>
              <a:spcBef>
                <a:spcPts val="95"/>
              </a:spcBef>
              <a:buClr>
                <a:srgbClr val="0078D7"/>
              </a:buClr>
              <a:buSzPct val="90625"/>
              <a:buFont typeface="Arial MT"/>
              <a:buChar char="•"/>
              <a:tabLst>
                <a:tab pos="19177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Spark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application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code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is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submitted</a:t>
            </a:r>
            <a:r>
              <a:rPr sz="1600" spc="4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as a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‘Job’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 execution</a:t>
            </a:r>
            <a:r>
              <a:rPr sz="1600" spc="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on</a:t>
            </a:r>
            <a:endParaRPr sz="1600">
              <a:latin typeface="Segoe UI Semilight"/>
              <a:cs typeface="Segoe UI Semilight"/>
            </a:endParaRPr>
          </a:p>
          <a:p>
            <a:pPr marL="191135">
              <a:lnSpc>
                <a:spcPts val="1825"/>
              </a:lnSpc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clusters</a:t>
            </a:r>
            <a:endParaRPr sz="1600">
              <a:latin typeface="Segoe UI Semilight"/>
              <a:cs typeface="Segoe UI Semilight"/>
            </a:endParaRPr>
          </a:p>
          <a:p>
            <a:pPr marL="191135" indent="-179070">
              <a:lnSpc>
                <a:spcPct val="100000"/>
              </a:lnSpc>
              <a:spcBef>
                <a:spcPts val="1010"/>
              </a:spcBef>
              <a:buClr>
                <a:srgbClr val="0078D7"/>
              </a:buClr>
              <a:buSzPct val="90625"/>
              <a:buFont typeface="Arial MT"/>
              <a:buChar char="•"/>
              <a:tabLst>
                <a:tab pos="191770" algn="l"/>
              </a:tabLst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Jobs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execute</a:t>
            </a:r>
            <a:r>
              <a:rPr sz="1600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either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‘Notebooks’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or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‘Jars’</a:t>
            </a:r>
            <a:endParaRPr sz="1600">
              <a:latin typeface="Segoe UI Semilight"/>
              <a:cs typeface="Segoe UI Semilight"/>
            </a:endParaRPr>
          </a:p>
          <a:p>
            <a:pPr marL="191135" marR="316865" indent="-179070">
              <a:lnSpc>
                <a:spcPts val="1730"/>
              </a:lnSpc>
              <a:spcBef>
                <a:spcPts val="1225"/>
              </a:spcBef>
              <a:buClr>
                <a:srgbClr val="0078D7"/>
              </a:buClr>
              <a:buSzPct val="90625"/>
              <a:buFont typeface="Arial MT"/>
              <a:buChar char="•"/>
              <a:tabLst>
                <a:tab pos="19177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provide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comprehensive</a:t>
            </a:r>
            <a:r>
              <a:rPr sz="1600" spc="4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set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graphical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tools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create,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manage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monitor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Jobs.</a:t>
            </a:r>
            <a:endParaRPr sz="16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2312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What</a:t>
            </a:r>
            <a:r>
              <a:rPr sz="4400" dirty="0"/>
              <a:t> </a:t>
            </a:r>
            <a:r>
              <a:rPr sz="4400" spc="-5" dirty="0"/>
              <a:t>shall</a:t>
            </a:r>
            <a:r>
              <a:rPr sz="4400" dirty="0"/>
              <a:t> </a:t>
            </a:r>
            <a:r>
              <a:rPr sz="4400" spc="-25" dirty="0"/>
              <a:t>we</a:t>
            </a:r>
            <a:r>
              <a:rPr sz="4400" spc="-5" dirty="0"/>
              <a:t> learn</a:t>
            </a:r>
            <a:r>
              <a:rPr sz="4400" dirty="0"/>
              <a:t> </a:t>
            </a:r>
            <a:r>
              <a:rPr sz="4400" spc="-25" dirty="0"/>
              <a:t>today</a:t>
            </a:r>
            <a:r>
              <a:rPr sz="4400" spc="-5" dirty="0"/>
              <a:t> </a:t>
            </a:r>
            <a:r>
              <a:rPr sz="4400" dirty="0"/>
              <a:t>?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9" y="1716532"/>
            <a:ext cx="7015480" cy="2059538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Bricks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Understanding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Scalability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Bricks Delta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Bricks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Bricks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7536" y="517905"/>
            <a:ext cx="273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8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0175" y="1004442"/>
            <a:ext cx="10389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Workspaces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enables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users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organize—and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share—their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Notebooks,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Libraries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and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Dashboards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2264" y="205964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18146" y="2009901"/>
            <a:ext cx="4286885" cy="593725"/>
            <a:chOff x="818146" y="2009901"/>
            <a:chExt cx="4286885" cy="593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146" y="2009901"/>
              <a:ext cx="3424923" cy="1988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080" y="2231516"/>
              <a:ext cx="4279811" cy="1977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186" y="2450972"/>
              <a:ext cx="2267153" cy="1524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2920" y="2058416"/>
            <a:ext cx="413765" cy="10604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92264" y="287041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32002" y="2822829"/>
            <a:ext cx="4082415" cy="621665"/>
            <a:chOff x="832002" y="2822829"/>
            <a:chExt cx="4082415" cy="62166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186" y="2822829"/>
              <a:ext cx="3839667" cy="1977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002" y="3040126"/>
              <a:ext cx="4082389" cy="1783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186" y="3259582"/>
              <a:ext cx="4015181" cy="18453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02944" y="3517137"/>
            <a:ext cx="42805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0078D7"/>
              </a:buClr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Icons indicate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the type </a:t>
            </a:r>
            <a:r>
              <a:rPr sz="1400" spc="-10" dirty="0">
                <a:solidFill>
                  <a:srgbClr val="3A3A3A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object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contained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a </a:t>
            </a:r>
            <a:r>
              <a:rPr sz="1400" spc="-370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folder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2264" y="418409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29830" y="4136516"/>
            <a:ext cx="4153535" cy="372110"/>
            <a:chOff x="829830" y="4136516"/>
            <a:chExt cx="4153535" cy="37211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186" y="4136516"/>
              <a:ext cx="4148785" cy="1977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830" y="4355972"/>
              <a:ext cx="843521" cy="1524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02944" y="4611750"/>
            <a:ext cx="41198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buClr>
                <a:srgbClr val="0078D7"/>
              </a:buClr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By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default, the workspace and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all its contents </a:t>
            </a:r>
            <a:r>
              <a:rPr sz="1400" spc="-10" dirty="0">
                <a:solidFill>
                  <a:srgbClr val="3A3A3A"/>
                </a:solidFill>
                <a:latin typeface="Segoe UI"/>
                <a:cs typeface="Segoe UI"/>
              </a:rPr>
              <a:t>are </a:t>
            </a:r>
            <a:r>
              <a:rPr sz="1400" spc="-370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available</a:t>
            </a:r>
            <a:r>
              <a:rPr sz="1400" spc="-25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to</a:t>
            </a:r>
            <a:r>
              <a:rPr sz="1400" spc="5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users.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2264" y="527833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17956" y="5228590"/>
            <a:ext cx="4074795" cy="638810"/>
            <a:chOff x="817956" y="5228590"/>
            <a:chExt cx="4074795" cy="63881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186" y="5228590"/>
              <a:ext cx="4058107" cy="1998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956" y="5450205"/>
              <a:ext cx="2942386" cy="19667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25493" y="5496433"/>
              <a:ext cx="544321" cy="10631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302" y="5669584"/>
              <a:ext cx="2564549" cy="197739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077456" y="1511808"/>
            <a:ext cx="4194175" cy="3336290"/>
            <a:chOff x="7077456" y="1511808"/>
            <a:chExt cx="4194175" cy="3336290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01381" y="1520952"/>
              <a:ext cx="4160978" cy="33177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082028" y="1516380"/>
              <a:ext cx="4185285" cy="3327400"/>
            </a:xfrm>
            <a:custGeom>
              <a:avLst/>
              <a:gdLst/>
              <a:ahLst/>
              <a:cxnLst/>
              <a:rect l="l" t="t" r="r" b="b"/>
              <a:pathLst>
                <a:path w="4185284" h="3327400">
                  <a:moveTo>
                    <a:pt x="0" y="3326891"/>
                  </a:moveTo>
                  <a:lnTo>
                    <a:pt x="4184904" y="3326891"/>
                  </a:lnTo>
                  <a:lnTo>
                    <a:pt x="4184904" y="0"/>
                  </a:lnTo>
                  <a:lnTo>
                    <a:pt x="0" y="0"/>
                  </a:lnTo>
                  <a:lnTo>
                    <a:pt x="0" y="3326891"/>
                  </a:lnTo>
                  <a:close/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7077456" y="5062728"/>
            <a:ext cx="2882265" cy="1443355"/>
            <a:chOff x="7077456" y="5062728"/>
            <a:chExt cx="2882265" cy="144335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86600" y="5071871"/>
              <a:ext cx="2863596" cy="14249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082028" y="5067300"/>
              <a:ext cx="2872740" cy="1434465"/>
            </a:xfrm>
            <a:custGeom>
              <a:avLst/>
              <a:gdLst/>
              <a:ahLst/>
              <a:cxnLst/>
              <a:rect l="l" t="t" r="r" b="b"/>
              <a:pathLst>
                <a:path w="2872740" h="1434464">
                  <a:moveTo>
                    <a:pt x="0" y="1434083"/>
                  </a:moveTo>
                  <a:lnTo>
                    <a:pt x="2872739" y="1434083"/>
                  </a:lnTo>
                  <a:lnTo>
                    <a:pt x="2872739" y="0"/>
                  </a:lnTo>
                  <a:lnTo>
                    <a:pt x="0" y="0"/>
                  </a:lnTo>
                  <a:lnTo>
                    <a:pt x="0" y="1434083"/>
                  </a:lnTo>
                  <a:close/>
                </a:path>
              </a:pathLst>
            </a:custGeom>
            <a:ln w="9143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5730" y="517905"/>
            <a:ext cx="9292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2105" algn="l"/>
                <a:tab pos="4375785" algn="l"/>
                <a:tab pos="7149465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25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Z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D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-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O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97683" y="1004442"/>
            <a:ext cx="7590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Notebooks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are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popular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way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develop,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and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run,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Spark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Applications</a:t>
            </a:r>
            <a:endParaRPr sz="2000">
              <a:latin typeface="Segoe UI Semilight"/>
              <a:cs typeface="Segoe UI Semi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065" y="3127375"/>
            <a:ext cx="4408259" cy="1995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0095" y="2104135"/>
            <a:ext cx="5633085" cy="1587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8460" marR="5080" indent="-365760">
              <a:lnSpc>
                <a:spcPct val="100000"/>
              </a:lnSpc>
              <a:spcBef>
                <a:spcPts val="95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only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for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authoring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Spark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applications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but </a:t>
            </a:r>
            <a:r>
              <a:rPr sz="1600" spc="-4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can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run/executed</a:t>
            </a:r>
            <a:r>
              <a:rPr sz="1600" i="1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directly</a:t>
            </a:r>
            <a:r>
              <a:rPr sz="1600" i="1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on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clusters</a:t>
            </a:r>
            <a:endParaRPr sz="1600">
              <a:latin typeface="Segoe UI Semilight"/>
              <a:cs typeface="Segoe UI Semilight"/>
            </a:endParaRPr>
          </a:p>
          <a:p>
            <a:pPr marL="890269" lvl="1" indent="-421005">
              <a:lnSpc>
                <a:spcPct val="100000"/>
              </a:lnSpc>
              <a:spcBef>
                <a:spcPts val="1100"/>
              </a:spcBef>
              <a:buClr>
                <a:srgbClr val="0078D7"/>
              </a:buClr>
              <a:buSzPct val="114285"/>
              <a:buFont typeface="Arial MT"/>
              <a:buChar char="•"/>
              <a:tabLst>
                <a:tab pos="890269" algn="l"/>
                <a:tab pos="890905" algn="l"/>
              </a:tabLst>
            </a:pPr>
            <a:r>
              <a:rPr sz="1400" spc="-5" dirty="0">
                <a:solidFill>
                  <a:srgbClr val="E74C3C"/>
                </a:solidFill>
                <a:latin typeface="Segoe UI Semilight"/>
                <a:cs typeface="Segoe UI Semilight"/>
              </a:rPr>
              <a:t>Shift+Enter</a:t>
            </a:r>
            <a:endParaRPr sz="1400">
              <a:latin typeface="Segoe UI Semilight"/>
              <a:cs typeface="Segoe UI Semilight"/>
            </a:endParaRPr>
          </a:p>
          <a:p>
            <a:pPr marL="469900">
              <a:lnSpc>
                <a:spcPct val="100000"/>
              </a:lnSpc>
              <a:spcBef>
                <a:spcPts val="940"/>
              </a:spcBef>
            </a:pPr>
            <a:r>
              <a:rPr sz="1600" spc="-5" dirty="0">
                <a:solidFill>
                  <a:srgbClr val="0078D7"/>
                </a:solidFill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900"/>
              </a:spcBef>
            </a:pPr>
            <a:r>
              <a:rPr sz="1600" spc="-5" dirty="0">
                <a:solidFill>
                  <a:srgbClr val="0078D7"/>
                </a:solidFill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620" y="3487292"/>
            <a:ext cx="1247864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0095" y="3780789"/>
            <a:ext cx="5739130" cy="160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8460" marR="5080" indent="-365760">
              <a:lnSpc>
                <a:spcPct val="100000"/>
              </a:lnSpc>
              <a:spcBef>
                <a:spcPts val="95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support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fine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grained</a:t>
            </a:r>
            <a:r>
              <a:rPr sz="1600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permissions—so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they</a:t>
            </a:r>
            <a:r>
              <a:rPr sz="1600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can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be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securely</a:t>
            </a:r>
            <a:r>
              <a:rPr sz="1600" i="1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shared</a:t>
            </a:r>
            <a:r>
              <a:rPr sz="1600" i="1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colleagues</a:t>
            </a:r>
            <a:r>
              <a:rPr sz="1600" spc="5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for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collaboration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(see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following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slide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 details</a:t>
            </a:r>
            <a:r>
              <a:rPr sz="1600" spc="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on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permissions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abilities)</a:t>
            </a:r>
            <a:endParaRPr sz="1600">
              <a:latin typeface="Segoe UI Semilight"/>
              <a:cs typeface="Segoe UI Semilight"/>
            </a:endParaRPr>
          </a:p>
          <a:p>
            <a:pPr marL="378460" marR="1067435" indent="-365760">
              <a:lnSpc>
                <a:spcPct val="100000"/>
              </a:lnSpc>
              <a:spcBef>
                <a:spcPts val="900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well-suited</a:t>
            </a:r>
            <a:r>
              <a:rPr sz="1600" spc="5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prototyping,</a:t>
            </a:r>
            <a:r>
              <a:rPr sz="1600" spc="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rapid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development,</a:t>
            </a:r>
            <a:r>
              <a:rPr sz="1600" spc="5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exploration, discovery</a:t>
            </a:r>
            <a:r>
              <a:rPr sz="1600" spc="5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iterative </a:t>
            </a:r>
            <a:r>
              <a:rPr sz="1600" spc="-4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development</a:t>
            </a:r>
            <a:endParaRPr sz="1600">
              <a:latin typeface="Segoe UI Semilight"/>
              <a:cs typeface="Segoe UI Semi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25768" y="2089404"/>
            <a:ext cx="5264150" cy="3066415"/>
            <a:chOff x="6525768" y="2089404"/>
            <a:chExt cx="5264150" cy="30664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4912" y="2098548"/>
              <a:ext cx="5245608" cy="3048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30340" y="2093976"/>
              <a:ext cx="5255260" cy="3057525"/>
            </a:xfrm>
            <a:custGeom>
              <a:avLst/>
              <a:gdLst/>
              <a:ahLst/>
              <a:cxnLst/>
              <a:rect l="l" t="t" r="r" b="b"/>
              <a:pathLst>
                <a:path w="5255259" h="3057525">
                  <a:moveTo>
                    <a:pt x="0" y="3057143"/>
                  </a:moveTo>
                  <a:lnTo>
                    <a:pt x="5254752" y="3057143"/>
                  </a:lnTo>
                  <a:lnTo>
                    <a:pt x="5254752" y="0"/>
                  </a:lnTo>
                  <a:lnTo>
                    <a:pt x="0" y="0"/>
                  </a:lnTo>
                  <a:lnTo>
                    <a:pt x="0" y="3057143"/>
                  </a:lnTo>
                  <a:close/>
                </a:path>
              </a:pathLst>
            </a:custGeom>
            <a:ln w="9143">
              <a:solidFill>
                <a:srgbClr val="BF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66407" y="5175884"/>
            <a:ext cx="5158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Notebooks</a:t>
            </a:r>
            <a:r>
              <a:rPr sz="1200" spc="-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typically</a:t>
            </a:r>
            <a:r>
              <a:rPr sz="1200" spc="-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consist</a:t>
            </a:r>
            <a:r>
              <a:rPr sz="1200" spc="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505050"/>
                </a:solidFill>
                <a:latin typeface="Segoe UI"/>
                <a:cs typeface="Segoe UI"/>
              </a:rPr>
              <a:t>of</a:t>
            </a:r>
            <a:r>
              <a:rPr sz="120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code,</a:t>
            </a:r>
            <a:r>
              <a:rPr sz="1200" spc="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05050"/>
                </a:solidFill>
                <a:latin typeface="Segoe UI"/>
                <a:cs typeface="Segoe UI"/>
              </a:rPr>
              <a:t>data,</a:t>
            </a:r>
            <a:r>
              <a:rPr sz="1200" spc="2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visualization,</a:t>
            </a:r>
            <a:r>
              <a:rPr sz="1200" spc="-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comments</a:t>
            </a:r>
            <a:r>
              <a:rPr sz="1200" spc="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05050"/>
                </a:solidFill>
                <a:latin typeface="Segoe UI"/>
                <a:cs typeface="Segoe UI"/>
              </a:rPr>
              <a:t>and</a:t>
            </a:r>
            <a:r>
              <a:rPr sz="1200" spc="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notes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30323" y="3101339"/>
            <a:ext cx="198120" cy="228600"/>
            <a:chOff x="1830323" y="3101339"/>
            <a:chExt cx="198120" cy="22860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4895" y="3105911"/>
              <a:ext cx="188976" cy="2194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34895" y="3105911"/>
              <a:ext cx="189230" cy="219710"/>
            </a:xfrm>
            <a:custGeom>
              <a:avLst/>
              <a:gdLst/>
              <a:ahLst/>
              <a:cxnLst/>
              <a:rect l="l" t="t" r="r" b="b"/>
              <a:pathLst>
                <a:path w="189230" h="219710">
                  <a:moveTo>
                    <a:pt x="0" y="219455"/>
                  </a:moveTo>
                  <a:lnTo>
                    <a:pt x="188975" y="219455"/>
                  </a:lnTo>
                  <a:lnTo>
                    <a:pt x="188975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7234" y="559053"/>
            <a:ext cx="453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8235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O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0304" y="1022349"/>
            <a:ext cx="7310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Enables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external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code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be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imported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and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stored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into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Workspace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937" y="2260441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837" y="2202942"/>
            <a:ext cx="3469665" cy="4170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38937" y="285175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767" y="2794254"/>
            <a:ext cx="3349815" cy="37185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38937" y="344306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022" y="3385565"/>
            <a:ext cx="3989831" cy="37185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38937" y="403437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49694" y="3974719"/>
            <a:ext cx="3997325" cy="419734"/>
            <a:chOff x="549694" y="3974719"/>
            <a:chExt cx="3997325" cy="419734"/>
          </a:xfrm>
        </p:grpSpPr>
        <p:sp>
          <p:nvSpPr>
            <p:cNvPr id="12" name="object 12"/>
            <p:cNvSpPr/>
            <p:nvPr/>
          </p:nvSpPr>
          <p:spPr>
            <a:xfrm>
              <a:off x="4046600" y="4064059"/>
              <a:ext cx="203200" cy="13335"/>
            </a:xfrm>
            <a:custGeom>
              <a:avLst/>
              <a:gdLst/>
              <a:ahLst/>
              <a:cxnLst/>
              <a:rect l="l" t="t" r="r" b="b"/>
              <a:pathLst>
                <a:path w="203200" h="13335">
                  <a:moveTo>
                    <a:pt x="202691" y="0"/>
                  </a:moveTo>
                  <a:lnTo>
                    <a:pt x="0" y="0"/>
                  </a:lnTo>
                  <a:lnTo>
                    <a:pt x="0" y="12767"/>
                  </a:lnTo>
                  <a:lnTo>
                    <a:pt x="202691" y="12767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694" y="3974719"/>
              <a:ext cx="3488143" cy="4193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58818" y="4023106"/>
              <a:ext cx="287655" cy="106680"/>
            </a:xfrm>
            <a:custGeom>
              <a:avLst/>
              <a:gdLst/>
              <a:ahLst/>
              <a:cxnLst/>
              <a:rect l="l" t="t" r="r" b="b"/>
              <a:pathLst>
                <a:path w="287654" h="106679">
                  <a:moveTo>
                    <a:pt x="165909" y="13716"/>
                  </a:moveTo>
                  <a:lnTo>
                    <a:pt x="135382" y="13716"/>
                  </a:lnTo>
                  <a:lnTo>
                    <a:pt x="144476" y="15333"/>
                  </a:lnTo>
                  <a:lnTo>
                    <a:pt x="150987" y="20177"/>
                  </a:lnTo>
                  <a:lnTo>
                    <a:pt x="154902" y="28235"/>
                  </a:lnTo>
                  <a:lnTo>
                    <a:pt x="156210" y="39497"/>
                  </a:lnTo>
                  <a:lnTo>
                    <a:pt x="125857" y="43815"/>
                  </a:lnTo>
                  <a:lnTo>
                    <a:pt x="111188" y="47599"/>
                  </a:lnTo>
                  <a:lnTo>
                    <a:pt x="100711" y="54371"/>
                  </a:lnTo>
                  <a:lnTo>
                    <a:pt x="94422" y="64135"/>
                  </a:lnTo>
                  <a:lnTo>
                    <a:pt x="92329" y="76835"/>
                  </a:lnTo>
                  <a:lnTo>
                    <a:pt x="92329" y="85725"/>
                  </a:lnTo>
                  <a:lnTo>
                    <a:pt x="95250" y="92837"/>
                  </a:lnTo>
                  <a:lnTo>
                    <a:pt x="106680" y="103505"/>
                  </a:lnTo>
                  <a:lnTo>
                    <a:pt x="114554" y="106172"/>
                  </a:lnTo>
                  <a:lnTo>
                    <a:pt x="124587" y="106172"/>
                  </a:lnTo>
                  <a:lnTo>
                    <a:pt x="134254" y="105029"/>
                  </a:lnTo>
                  <a:lnTo>
                    <a:pt x="142684" y="101600"/>
                  </a:lnTo>
                  <a:lnTo>
                    <a:pt x="149875" y="95885"/>
                  </a:lnTo>
                  <a:lnTo>
                    <a:pt x="152427" y="92456"/>
                  </a:lnTo>
                  <a:lnTo>
                    <a:pt x="122555" y="92456"/>
                  </a:lnTo>
                  <a:lnTo>
                    <a:pt x="117856" y="90932"/>
                  </a:lnTo>
                  <a:lnTo>
                    <a:pt x="114300" y="87757"/>
                  </a:lnTo>
                  <a:lnTo>
                    <a:pt x="110744" y="84709"/>
                  </a:lnTo>
                  <a:lnTo>
                    <a:pt x="108966" y="80645"/>
                  </a:lnTo>
                  <a:lnTo>
                    <a:pt x="108966" y="68834"/>
                  </a:lnTo>
                  <a:lnTo>
                    <a:pt x="110871" y="64135"/>
                  </a:lnTo>
                  <a:lnTo>
                    <a:pt x="114681" y="61468"/>
                  </a:lnTo>
                  <a:lnTo>
                    <a:pt x="118618" y="58801"/>
                  </a:lnTo>
                  <a:lnTo>
                    <a:pt x="124206" y="56896"/>
                  </a:lnTo>
                  <a:lnTo>
                    <a:pt x="156210" y="52451"/>
                  </a:lnTo>
                  <a:lnTo>
                    <a:pt x="172466" y="52451"/>
                  </a:lnTo>
                  <a:lnTo>
                    <a:pt x="172466" y="37846"/>
                  </a:lnTo>
                  <a:lnTo>
                    <a:pt x="170227" y="21324"/>
                  </a:lnTo>
                  <a:lnTo>
                    <a:pt x="165909" y="13716"/>
                  </a:lnTo>
                  <a:close/>
                </a:path>
                <a:path w="287654" h="106679">
                  <a:moveTo>
                    <a:pt x="172466" y="87884"/>
                  </a:moveTo>
                  <a:lnTo>
                    <a:pt x="156210" y="87884"/>
                  </a:lnTo>
                  <a:lnTo>
                    <a:pt x="156210" y="103759"/>
                  </a:lnTo>
                  <a:lnTo>
                    <a:pt x="172466" y="103759"/>
                  </a:lnTo>
                  <a:lnTo>
                    <a:pt x="172466" y="87884"/>
                  </a:lnTo>
                  <a:close/>
                </a:path>
                <a:path w="287654" h="106679">
                  <a:moveTo>
                    <a:pt x="172466" y="52451"/>
                  </a:moveTo>
                  <a:lnTo>
                    <a:pt x="156210" y="52451"/>
                  </a:lnTo>
                  <a:lnTo>
                    <a:pt x="156210" y="71247"/>
                  </a:lnTo>
                  <a:lnTo>
                    <a:pt x="153543" y="78359"/>
                  </a:lnTo>
                  <a:lnTo>
                    <a:pt x="148336" y="84074"/>
                  </a:lnTo>
                  <a:lnTo>
                    <a:pt x="143129" y="89662"/>
                  </a:lnTo>
                  <a:lnTo>
                    <a:pt x="136398" y="92456"/>
                  </a:lnTo>
                  <a:lnTo>
                    <a:pt x="152427" y="92456"/>
                  </a:lnTo>
                  <a:lnTo>
                    <a:pt x="155829" y="87884"/>
                  </a:lnTo>
                  <a:lnTo>
                    <a:pt x="172466" y="87884"/>
                  </a:lnTo>
                  <a:lnTo>
                    <a:pt x="172466" y="52451"/>
                  </a:lnTo>
                  <a:close/>
                </a:path>
                <a:path w="287654" h="106679">
                  <a:moveTo>
                    <a:pt x="136652" y="0"/>
                  </a:moveTo>
                  <a:lnTo>
                    <a:pt x="102235" y="26162"/>
                  </a:lnTo>
                  <a:lnTo>
                    <a:pt x="109860" y="20734"/>
                  </a:lnTo>
                  <a:lnTo>
                    <a:pt x="117903" y="16843"/>
                  </a:lnTo>
                  <a:lnTo>
                    <a:pt x="126398" y="14499"/>
                  </a:lnTo>
                  <a:lnTo>
                    <a:pt x="135382" y="13716"/>
                  </a:lnTo>
                  <a:lnTo>
                    <a:pt x="165909" y="13716"/>
                  </a:lnTo>
                  <a:lnTo>
                    <a:pt x="163512" y="9493"/>
                  </a:lnTo>
                  <a:lnTo>
                    <a:pt x="152320" y="2377"/>
                  </a:lnTo>
                  <a:lnTo>
                    <a:pt x="136652" y="0"/>
                  </a:lnTo>
                  <a:close/>
                </a:path>
                <a:path w="287654" h="106679">
                  <a:moveTo>
                    <a:pt x="219710" y="2413"/>
                  </a:moveTo>
                  <a:lnTo>
                    <a:pt x="203581" y="2413"/>
                  </a:lnTo>
                  <a:lnTo>
                    <a:pt x="203581" y="103759"/>
                  </a:lnTo>
                  <a:lnTo>
                    <a:pt x="219710" y="103759"/>
                  </a:lnTo>
                  <a:lnTo>
                    <a:pt x="219710" y="36703"/>
                  </a:lnTo>
                  <a:lnTo>
                    <a:pt x="222377" y="28956"/>
                  </a:lnTo>
                  <a:lnTo>
                    <a:pt x="230822" y="19304"/>
                  </a:lnTo>
                  <a:lnTo>
                    <a:pt x="219710" y="19304"/>
                  </a:lnTo>
                  <a:lnTo>
                    <a:pt x="219710" y="2413"/>
                  </a:lnTo>
                  <a:close/>
                </a:path>
                <a:path w="287654" h="106679">
                  <a:moveTo>
                    <a:pt x="280774" y="13716"/>
                  </a:moveTo>
                  <a:lnTo>
                    <a:pt x="247904" y="13716"/>
                  </a:lnTo>
                  <a:lnTo>
                    <a:pt x="258165" y="15738"/>
                  </a:lnTo>
                  <a:lnTo>
                    <a:pt x="265509" y="21796"/>
                  </a:lnTo>
                  <a:lnTo>
                    <a:pt x="269924" y="31878"/>
                  </a:lnTo>
                  <a:lnTo>
                    <a:pt x="271399" y="45974"/>
                  </a:lnTo>
                  <a:lnTo>
                    <a:pt x="271399" y="103759"/>
                  </a:lnTo>
                  <a:lnTo>
                    <a:pt x="287655" y="103759"/>
                  </a:lnTo>
                  <a:lnTo>
                    <a:pt x="287655" y="41783"/>
                  </a:lnTo>
                  <a:lnTo>
                    <a:pt x="287107" y="32261"/>
                  </a:lnTo>
                  <a:lnTo>
                    <a:pt x="285464" y="23907"/>
                  </a:lnTo>
                  <a:lnTo>
                    <a:pt x="282725" y="16744"/>
                  </a:lnTo>
                  <a:lnTo>
                    <a:pt x="280774" y="13716"/>
                  </a:lnTo>
                  <a:close/>
                </a:path>
                <a:path w="287654" h="106679">
                  <a:moveTo>
                    <a:pt x="253365" y="0"/>
                  </a:moveTo>
                  <a:lnTo>
                    <a:pt x="243147" y="1212"/>
                  </a:lnTo>
                  <a:lnTo>
                    <a:pt x="234203" y="4841"/>
                  </a:lnTo>
                  <a:lnTo>
                    <a:pt x="226522" y="10876"/>
                  </a:lnTo>
                  <a:lnTo>
                    <a:pt x="220091" y="19304"/>
                  </a:lnTo>
                  <a:lnTo>
                    <a:pt x="230822" y="19304"/>
                  </a:lnTo>
                  <a:lnTo>
                    <a:pt x="233045" y="16764"/>
                  </a:lnTo>
                  <a:lnTo>
                    <a:pt x="239776" y="13716"/>
                  </a:lnTo>
                  <a:lnTo>
                    <a:pt x="280774" y="13716"/>
                  </a:lnTo>
                  <a:lnTo>
                    <a:pt x="278892" y="10795"/>
                  </a:lnTo>
                  <a:lnTo>
                    <a:pt x="273956" y="6107"/>
                  </a:lnTo>
                  <a:lnTo>
                    <a:pt x="268081" y="2730"/>
                  </a:lnTo>
                  <a:lnTo>
                    <a:pt x="261229" y="686"/>
                  </a:lnTo>
                  <a:lnTo>
                    <a:pt x="253365" y="0"/>
                  </a:lnTo>
                  <a:close/>
                </a:path>
                <a:path w="287654" h="106679">
                  <a:moveTo>
                    <a:pt x="61595" y="0"/>
                  </a:moveTo>
                  <a:lnTo>
                    <a:pt x="52705" y="0"/>
                  </a:lnTo>
                  <a:lnTo>
                    <a:pt x="41300" y="952"/>
                  </a:lnTo>
                  <a:lnTo>
                    <a:pt x="8090" y="23459"/>
                  </a:lnTo>
                  <a:lnTo>
                    <a:pt x="0" y="55499"/>
                  </a:lnTo>
                  <a:lnTo>
                    <a:pt x="833" y="66214"/>
                  </a:lnTo>
                  <a:lnTo>
                    <a:pt x="28701" y="102647"/>
                  </a:lnTo>
                  <a:lnTo>
                    <a:pt x="48260" y="106172"/>
                  </a:lnTo>
                  <a:lnTo>
                    <a:pt x="55997" y="105721"/>
                  </a:lnTo>
                  <a:lnTo>
                    <a:pt x="63198" y="104378"/>
                  </a:lnTo>
                  <a:lnTo>
                    <a:pt x="69851" y="102153"/>
                  </a:lnTo>
                  <a:lnTo>
                    <a:pt x="75946" y="99060"/>
                  </a:lnTo>
                  <a:lnTo>
                    <a:pt x="75946" y="92456"/>
                  </a:lnTo>
                  <a:lnTo>
                    <a:pt x="51054" y="92456"/>
                  </a:lnTo>
                  <a:lnTo>
                    <a:pt x="43572" y="91813"/>
                  </a:lnTo>
                  <a:lnTo>
                    <a:pt x="17212" y="62505"/>
                  </a:lnTo>
                  <a:lnTo>
                    <a:pt x="16637" y="54102"/>
                  </a:lnTo>
                  <a:lnTo>
                    <a:pt x="17256" y="45483"/>
                  </a:lnTo>
                  <a:lnTo>
                    <a:pt x="44616" y="14408"/>
                  </a:lnTo>
                  <a:lnTo>
                    <a:pt x="52070" y="13716"/>
                  </a:lnTo>
                  <a:lnTo>
                    <a:pt x="76200" y="13716"/>
                  </a:lnTo>
                  <a:lnTo>
                    <a:pt x="76200" y="4953"/>
                  </a:lnTo>
                  <a:lnTo>
                    <a:pt x="69469" y="1651"/>
                  </a:lnTo>
                  <a:lnTo>
                    <a:pt x="61595" y="0"/>
                  </a:lnTo>
                  <a:close/>
                </a:path>
                <a:path w="287654" h="106679">
                  <a:moveTo>
                    <a:pt x="75946" y="83693"/>
                  </a:moveTo>
                  <a:lnTo>
                    <a:pt x="70038" y="87526"/>
                  </a:lnTo>
                  <a:lnTo>
                    <a:pt x="63928" y="90265"/>
                  </a:lnTo>
                  <a:lnTo>
                    <a:pt x="57604" y="91908"/>
                  </a:lnTo>
                  <a:lnTo>
                    <a:pt x="51054" y="92456"/>
                  </a:lnTo>
                  <a:lnTo>
                    <a:pt x="75946" y="92456"/>
                  </a:lnTo>
                  <a:lnTo>
                    <a:pt x="75946" y="83693"/>
                  </a:lnTo>
                  <a:close/>
                </a:path>
                <a:path w="287654" h="106679">
                  <a:moveTo>
                    <a:pt x="76200" y="13716"/>
                  </a:moveTo>
                  <a:lnTo>
                    <a:pt x="60579" y="13716"/>
                  </a:lnTo>
                  <a:lnTo>
                    <a:pt x="68707" y="16383"/>
                  </a:lnTo>
                  <a:lnTo>
                    <a:pt x="76200" y="21590"/>
                  </a:lnTo>
                  <a:lnTo>
                    <a:pt x="76200" y="13716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338937" y="462568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300" y="4566030"/>
            <a:ext cx="3964279" cy="15455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47522" y="4789423"/>
            <a:ext cx="934719" cy="194945"/>
          </a:xfrm>
          <a:custGeom>
            <a:avLst/>
            <a:gdLst/>
            <a:ahLst/>
            <a:cxnLst/>
            <a:rect l="l" t="t" r="r" b="b"/>
            <a:pathLst>
              <a:path w="934719" h="194945">
                <a:moveTo>
                  <a:pt x="35229" y="6350"/>
                </a:moveTo>
                <a:lnTo>
                  <a:pt x="18605" y="6350"/>
                </a:lnTo>
                <a:lnTo>
                  <a:pt x="18605" y="148209"/>
                </a:lnTo>
                <a:lnTo>
                  <a:pt x="35229" y="148209"/>
                </a:lnTo>
                <a:lnTo>
                  <a:pt x="35229" y="6350"/>
                </a:lnTo>
                <a:close/>
              </a:path>
              <a:path w="934719" h="194945">
                <a:moveTo>
                  <a:pt x="153885" y="86233"/>
                </a:moveTo>
                <a:lnTo>
                  <a:pt x="153327" y="76720"/>
                </a:lnTo>
                <a:lnTo>
                  <a:pt x="151676" y="68364"/>
                </a:lnTo>
                <a:lnTo>
                  <a:pt x="148932" y="61201"/>
                </a:lnTo>
                <a:lnTo>
                  <a:pt x="146964" y="58166"/>
                </a:lnTo>
                <a:lnTo>
                  <a:pt x="145084" y="55245"/>
                </a:lnTo>
                <a:lnTo>
                  <a:pt x="140182" y="50558"/>
                </a:lnTo>
                <a:lnTo>
                  <a:pt x="134315" y="47180"/>
                </a:lnTo>
                <a:lnTo>
                  <a:pt x="127469" y="45148"/>
                </a:lnTo>
                <a:lnTo>
                  <a:pt x="119646" y="44450"/>
                </a:lnTo>
                <a:lnTo>
                  <a:pt x="109397" y="45669"/>
                </a:lnTo>
                <a:lnTo>
                  <a:pt x="100444" y="49301"/>
                </a:lnTo>
                <a:lnTo>
                  <a:pt x="92760" y="55333"/>
                </a:lnTo>
                <a:lnTo>
                  <a:pt x="86385" y="63754"/>
                </a:lnTo>
                <a:lnTo>
                  <a:pt x="85991" y="63754"/>
                </a:lnTo>
                <a:lnTo>
                  <a:pt x="85991" y="46863"/>
                </a:lnTo>
                <a:lnTo>
                  <a:pt x="69761" y="46863"/>
                </a:lnTo>
                <a:lnTo>
                  <a:pt x="69761" y="148209"/>
                </a:lnTo>
                <a:lnTo>
                  <a:pt x="85991" y="148209"/>
                </a:lnTo>
                <a:lnTo>
                  <a:pt x="85991" y="81153"/>
                </a:lnTo>
                <a:lnTo>
                  <a:pt x="88646" y="73406"/>
                </a:lnTo>
                <a:lnTo>
                  <a:pt x="97053" y="63754"/>
                </a:lnTo>
                <a:lnTo>
                  <a:pt x="99275" y="61214"/>
                </a:lnTo>
                <a:lnTo>
                  <a:pt x="105981" y="58166"/>
                </a:lnTo>
                <a:lnTo>
                  <a:pt x="114096" y="58166"/>
                </a:lnTo>
                <a:lnTo>
                  <a:pt x="124396" y="60198"/>
                </a:lnTo>
                <a:lnTo>
                  <a:pt x="131762" y="66255"/>
                </a:lnTo>
                <a:lnTo>
                  <a:pt x="136182" y="76339"/>
                </a:lnTo>
                <a:lnTo>
                  <a:pt x="137655" y="90424"/>
                </a:lnTo>
                <a:lnTo>
                  <a:pt x="137655" y="148209"/>
                </a:lnTo>
                <a:lnTo>
                  <a:pt x="153885" y="148209"/>
                </a:lnTo>
                <a:lnTo>
                  <a:pt x="153885" y="86233"/>
                </a:lnTo>
                <a:close/>
              </a:path>
              <a:path w="934719" h="194945">
                <a:moveTo>
                  <a:pt x="200291" y="46863"/>
                </a:moveTo>
                <a:lnTo>
                  <a:pt x="184061" y="46863"/>
                </a:lnTo>
                <a:lnTo>
                  <a:pt x="184061" y="148209"/>
                </a:lnTo>
                <a:lnTo>
                  <a:pt x="200291" y="148209"/>
                </a:lnTo>
                <a:lnTo>
                  <a:pt x="200291" y="46863"/>
                </a:lnTo>
                <a:close/>
              </a:path>
              <a:path w="934719" h="194945">
                <a:moveTo>
                  <a:pt x="203060" y="7620"/>
                </a:moveTo>
                <a:lnTo>
                  <a:pt x="202031" y="5080"/>
                </a:lnTo>
                <a:lnTo>
                  <a:pt x="197866" y="1016"/>
                </a:lnTo>
                <a:lnTo>
                  <a:pt x="195351" y="0"/>
                </a:lnTo>
                <a:lnTo>
                  <a:pt x="189471" y="0"/>
                </a:lnTo>
                <a:lnTo>
                  <a:pt x="186994" y="1016"/>
                </a:lnTo>
                <a:lnTo>
                  <a:pt x="182905" y="5080"/>
                </a:lnTo>
                <a:lnTo>
                  <a:pt x="181889" y="7620"/>
                </a:lnTo>
                <a:lnTo>
                  <a:pt x="181889" y="13716"/>
                </a:lnTo>
                <a:lnTo>
                  <a:pt x="182905" y="16129"/>
                </a:lnTo>
                <a:lnTo>
                  <a:pt x="186994" y="20193"/>
                </a:lnTo>
                <a:lnTo>
                  <a:pt x="189471" y="21082"/>
                </a:lnTo>
                <a:lnTo>
                  <a:pt x="195351" y="21082"/>
                </a:lnTo>
                <a:lnTo>
                  <a:pt x="197866" y="20066"/>
                </a:lnTo>
                <a:lnTo>
                  <a:pt x="202031" y="16002"/>
                </a:lnTo>
                <a:lnTo>
                  <a:pt x="202996" y="13716"/>
                </a:lnTo>
                <a:lnTo>
                  <a:pt x="203060" y="7620"/>
                </a:lnTo>
                <a:close/>
              </a:path>
              <a:path w="934719" h="194945">
                <a:moveTo>
                  <a:pt x="279844" y="46863"/>
                </a:moveTo>
                <a:lnTo>
                  <a:pt x="254304" y="46863"/>
                </a:lnTo>
                <a:lnTo>
                  <a:pt x="254304" y="16891"/>
                </a:lnTo>
                <a:lnTo>
                  <a:pt x="238074" y="22098"/>
                </a:lnTo>
                <a:lnTo>
                  <a:pt x="238074" y="46863"/>
                </a:lnTo>
                <a:lnTo>
                  <a:pt x="220662" y="46863"/>
                </a:lnTo>
                <a:lnTo>
                  <a:pt x="220662" y="60706"/>
                </a:lnTo>
                <a:lnTo>
                  <a:pt x="238074" y="60706"/>
                </a:lnTo>
                <a:lnTo>
                  <a:pt x="238074" y="120650"/>
                </a:lnTo>
                <a:lnTo>
                  <a:pt x="239737" y="133654"/>
                </a:lnTo>
                <a:lnTo>
                  <a:pt x="244729" y="142938"/>
                </a:lnTo>
                <a:lnTo>
                  <a:pt x="253047" y="148513"/>
                </a:lnTo>
                <a:lnTo>
                  <a:pt x="264706" y="150368"/>
                </a:lnTo>
                <a:lnTo>
                  <a:pt x="270954" y="150368"/>
                </a:lnTo>
                <a:lnTo>
                  <a:pt x="276021" y="149352"/>
                </a:lnTo>
                <a:lnTo>
                  <a:pt x="279844" y="147193"/>
                </a:lnTo>
                <a:lnTo>
                  <a:pt x="279844" y="136779"/>
                </a:lnTo>
                <a:lnTo>
                  <a:pt x="279844" y="133350"/>
                </a:lnTo>
                <a:lnTo>
                  <a:pt x="276872" y="135636"/>
                </a:lnTo>
                <a:lnTo>
                  <a:pt x="273342" y="136779"/>
                </a:lnTo>
                <a:lnTo>
                  <a:pt x="263906" y="136779"/>
                </a:lnTo>
                <a:lnTo>
                  <a:pt x="260083" y="135255"/>
                </a:lnTo>
                <a:lnTo>
                  <a:pt x="257771" y="132334"/>
                </a:lnTo>
                <a:lnTo>
                  <a:pt x="255460" y="129540"/>
                </a:lnTo>
                <a:lnTo>
                  <a:pt x="254304" y="124587"/>
                </a:lnTo>
                <a:lnTo>
                  <a:pt x="254304" y="60706"/>
                </a:lnTo>
                <a:lnTo>
                  <a:pt x="279844" y="60706"/>
                </a:lnTo>
                <a:lnTo>
                  <a:pt x="279844" y="46863"/>
                </a:lnTo>
                <a:close/>
              </a:path>
              <a:path w="934719" h="194945">
                <a:moveTo>
                  <a:pt x="439356" y="107061"/>
                </a:moveTo>
                <a:lnTo>
                  <a:pt x="411645" y="75184"/>
                </a:lnTo>
                <a:lnTo>
                  <a:pt x="392417" y="65405"/>
                </a:lnTo>
                <a:lnTo>
                  <a:pt x="388632" y="63246"/>
                </a:lnTo>
                <a:lnTo>
                  <a:pt x="370967" y="43942"/>
                </a:lnTo>
                <a:lnTo>
                  <a:pt x="370967" y="36449"/>
                </a:lnTo>
                <a:lnTo>
                  <a:pt x="371856" y="33147"/>
                </a:lnTo>
                <a:lnTo>
                  <a:pt x="373634" y="30480"/>
                </a:lnTo>
                <a:lnTo>
                  <a:pt x="375412" y="27686"/>
                </a:lnTo>
                <a:lnTo>
                  <a:pt x="397522" y="18923"/>
                </a:lnTo>
                <a:lnTo>
                  <a:pt x="401154" y="18923"/>
                </a:lnTo>
                <a:lnTo>
                  <a:pt x="410540" y="19481"/>
                </a:lnTo>
                <a:lnTo>
                  <a:pt x="419049" y="21120"/>
                </a:lnTo>
                <a:lnTo>
                  <a:pt x="426669" y="23863"/>
                </a:lnTo>
                <a:lnTo>
                  <a:pt x="433412" y="27686"/>
                </a:lnTo>
                <a:lnTo>
                  <a:pt x="433412" y="18923"/>
                </a:lnTo>
                <a:lnTo>
                  <a:pt x="433412" y="9017"/>
                </a:lnTo>
                <a:lnTo>
                  <a:pt x="427888" y="6781"/>
                </a:lnTo>
                <a:lnTo>
                  <a:pt x="420954" y="5194"/>
                </a:lnTo>
                <a:lnTo>
                  <a:pt x="412597" y="4254"/>
                </a:lnTo>
                <a:lnTo>
                  <a:pt x="402831" y="3937"/>
                </a:lnTo>
                <a:lnTo>
                  <a:pt x="396697" y="3937"/>
                </a:lnTo>
                <a:lnTo>
                  <a:pt x="360641" y="20193"/>
                </a:lnTo>
                <a:lnTo>
                  <a:pt x="353542" y="35306"/>
                </a:lnTo>
                <a:lnTo>
                  <a:pt x="353542" y="47117"/>
                </a:lnTo>
                <a:lnTo>
                  <a:pt x="379209" y="77216"/>
                </a:lnTo>
                <a:lnTo>
                  <a:pt x="401891" y="89027"/>
                </a:lnTo>
                <a:lnTo>
                  <a:pt x="405942" y="91186"/>
                </a:lnTo>
                <a:lnTo>
                  <a:pt x="419404" y="103632"/>
                </a:lnTo>
                <a:lnTo>
                  <a:pt x="421093" y="106426"/>
                </a:lnTo>
                <a:lnTo>
                  <a:pt x="421932" y="109728"/>
                </a:lnTo>
                <a:lnTo>
                  <a:pt x="421932" y="120650"/>
                </a:lnTo>
                <a:lnTo>
                  <a:pt x="419404" y="126111"/>
                </a:lnTo>
                <a:lnTo>
                  <a:pt x="409308" y="133731"/>
                </a:lnTo>
                <a:lnTo>
                  <a:pt x="401675" y="135636"/>
                </a:lnTo>
                <a:lnTo>
                  <a:pt x="388480" y="135636"/>
                </a:lnTo>
                <a:lnTo>
                  <a:pt x="385241" y="135382"/>
                </a:lnTo>
                <a:lnTo>
                  <a:pt x="378256" y="134112"/>
                </a:lnTo>
                <a:lnTo>
                  <a:pt x="374777" y="133350"/>
                </a:lnTo>
                <a:lnTo>
                  <a:pt x="371309" y="132207"/>
                </a:lnTo>
                <a:lnTo>
                  <a:pt x="367842" y="131191"/>
                </a:lnTo>
                <a:lnTo>
                  <a:pt x="353352" y="122936"/>
                </a:lnTo>
                <a:lnTo>
                  <a:pt x="353352" y="142494"/>
                </a:lnTo>
                <a:lnTo>
                  <a:pt x="380568" y="149987"/>
                </a:lnTo>
                <a:lnTo>
                  <a:pt x="383857" y="150368"/>
                </a:lnTo>
                <a:lnTo>
                  <a:pt x="386638" y="150622"/>
                </a:lnTo>
                <a:lnTo>
                  <a:pt x="395605" y="150622"/>
                </a:lnTo>
                <a:lnTo>
                  <a:pt x="431914" y="135636"/>
                </a:lnTo>
                <a:lnTo>
                  <a:pt x="432511" y="135001"/>
                </a:lnTo>
                <a:lnTo>
                  <a:pt x="437984" y="125349"/>
                </a:lnTo>
                <a:lnTo>
                  <a:pt x="439356" y="119380"/>
                </a:lnTo>
                <a:lnTo>
                  <a:pt x="439356" y="107061"/>
                </a:lnTo>
                <a:close/>
              </a:path>
              <a:path w="934719" h="194945">
                <a:moveTo>
                  <a:pt x="535266" y="49403"/>
                </a:moveTo>
                <a:lnTo>
                  <a:pt x="528472" y="46101"/>
                </a:lnTo>
                <a:lnTo>
                  <a:pt x="520623" y="44450"/>
                </a:lnTo>
                <a:lnTo>
                  <a:pt x="511721" y="44450"/>
                </a:lnTo>
                <a:lnTo>
                  <a:pt x="473430" y="59690"/>
                </a:lnTo>
                <a:lnTo>
                  <a:pt x="459079" y="99949"/>
                </a:lnTo>
                <a:lnTo>
                  <a:pt x="459905" y="110667"/>
                </a:lnTo>
                <a:lnTo>
                  <a:pt x="487781" y="147104"/>
                </a:lnTo>
                <a:lnTo>
                  <a:pt x="507365" y="150622"/>
                </a:lnTo>
                <a:lnTo>
                  <a:pt x="515112" y="150177"/>
                </a:lnTo>
                <a:lnTo>
                  <a:pt x="522312" y="148831"/>
                </a:lnTo>
                <a:lnTo>
                  <a:pt x="528967" y="146608"/>
                </a:lnTo>
                <a:lnTo>
                  <a:pt x="535076" y="143510"/>
                </a:lnTo>
                <a:lnTo>
                  <a:pt x="535076" y="136906"/>
                </a:lnTo>
                <a:lnTo>
                  <a:pt x="535076" y="128143"/>
                </a:lnTo>
                <a:lnTo>
                  <a:pt x="529145" y="131978"/>
                </a:lnTo>
                <a:lnTo>
                  <a:pt x="523011" y="134721"/>
                </a:lnTo>
                <a:lnTo>
                  <a:pt x="516674" y="136359"/>
                </a:lnTo>
                <a:lnTo>
                  <a:pt x="510133" y="136906"/>
                </a:lnTo>
                <a:lnTo>
                  <a:pt x="502666" y="136271"/>
                </a:lnTo>
                <a:lnTo>
                  <a:pt x="476275" y="106959"/>
                </a:lnTo>
                <a:lnTo>
                  <a:pt x="475703" y="98552"/>
                </a:lnTo>
                <a:lnTo>
                  <a:pt x="476313" y="89941"/>
                </a:lnTo>
                <a:lnTo>
                  <a:pt x="503707" y="58864"/>
                </a:lnTo>
                <a:lnTo>
                  <a:pt x="511124" y="58166"/>
                </a:lnTo>
                <a:lnTo>
                  <a:pt x="519696" y="58166"/>
                </a:lnTo>
                <a:lnTo>
                  <a:pt x="527748" y="60833"/>
                </a:lnTo>
                <a:lnTo>
                  <a:pt x="535266" y="66040"/>
                </a:lnTo>
                <a:lnTo>
                  <a:pt x="535266" y="58166"/>
                </a:lnTo>
                <a:lnTo>
                  <a:pt x="535266" y="49403"/>
                </a:lnTo>
                <a:close/>
              </a:path>
              <a:path w="934719" h="194945">
                <a:moveTo>
                  <a:pt x="611809" y="46482"/>
                </a:moveTo>
                <a:lnTo>
                  <a:pt x="609561" y="45593"/>
                </a:lnTo>
                <a:lnTo>
                  <a:pt x="606323" y="45085"/>
                </a:lnTo>
                <a:lnTo>
                  <a:pt x="596239" y="45085"/>
                </a:lnTo>
                <a:lnTo>
                  <a:pt x="575576" y="67691"/>
                </a:lnTo>
                <a:lnTo>
                  <a:pt x="575183" y="67691"/>
                </a:lnTo>
                <a:lnTo>
                  <a:pt x="575183" y="46863"/>
                </a:lnTo>
                <a:lnTo>
                  <a:pt x="558952" y="46863"/>
                </a:lnTo>
                <a:lnTo>
                  <a:pt x="558952" y="148209"/>
                </a:lnTo>
                <a:lnTo>
                  <a:pt x="575183" y="148209"/>
                </a:lnTo>
                <a:lnTo>
                  <a:pt x="575183" y="96520"/>
                </a:lnTo>
                <a:lnTo>
                  <a:pt x="575627" y="88506"/>
                </a:lnTo>
                <a:lnTo>
                  <a:pt x="576935" y="81381"/>
                </a:lnTo>
                <a:lnTo>
                  <a:pt x="579120" y="75171"/>
                </a:lnTo>
                <a:lnTo>
                  <a:pt x="582168" y="69850"/>
                </a:lnTo>
                <a:lnTo>
                  <a:pt x="583692" y="67691"/>
                </a:lnTo>
                <a:lnTo>
                  <a:pt x="586816" y="63246"/>
                </a:lnTo>
                <a:lnTo>
                  <a:pt x="592607" y="60071"/>
                </a:lnTo>
                <a:lnTo>
                  <a:pt x="604875" y="60071"/>
                </a:lnTo>
                <a:lnTo>
                  <a:pt x="608965" y="61087"/>
                </a:lnTo>
                <a:lnTo>
                  <a:pt x="611809" y="63246"/>
                </a:lnTo>
                <a:lnTo>
                  <a:pt x="611809" y="60071"/>
                </a:lnTo>
                <a:lnTo>
                  <a:pt x="611809" y="46482"/>
                </a:lnTo>
                <a:close/>
              </a:path>
              <a:path w="934719" h="194945">
                <a:moveTo>
                  <a:pt x="645287" y="46863"/>
                </a:moveTo>
                <a:lnTo>
                  <a:pt x="629056" y="46863"/>
                </a:lnTo>
                <a:lnTo>
                  <a:pt x="629056" y="148209"/>
                </a:lnTo>
                <a:lnTo>
                  <a:pt x="645287" y="148209"/>
                </a:lnTo>
                <a:lnTo>
                  <a:pt x="645287" y="46863"/>
                </a:lnTo>
                <a:close/>
              </a:path>
              <a:path w="934719" h="194945">
                <a:moveTo>
                  <a:pt x="648055" y="7620"/>
                </a:moveTo>
                <a:lnTo>
                  <a:pt x="647026" y="5080"/>
                </a:lnTo>
                <a:lnTo>
                  <a:pt x="642861" y="1016"/>
                </a:lnTo>
                <a:lnTo>
                  <a:pt x="640346" y="0"/>
                </a:lnTo>
                <a:lnTo>
                  <a:pt x="634466" y="0"/>
                </a:lnTo>
                <a:lnTo>
                  <a:pt x="631990" y="1016"/>
                </a:lnTo>
                <a:lnTo>
                  <a:pt x="627900" y="5080"/>
                </a:lnTo>
                <a:lnTo>
                  <a:pt x="626884" y="7620"/>
                </a:lnTo>
                <a:lnTo>
                  <a:pt x="626884" y="13716"/>
                </a:lnTo>
                <a:lnTo>
                  <a:pt x="627900" y="16129"/>
                </a:lnTo>
                <a:lnTo>
                  <a:pt x="631990" y="20193"/>
                </a:lnTo>
                <a:lnTo>
                  <a:pt x="634466" y="21082"/>
                </a:lnTo>
                <a:lnTo>
                  <a:pt x="640346" y="21082"/>
                </a:lnTo>
                <a:lnTo>
                  <a:pt x="642861" y="20066"/>
                </a:lnTo>
                <a:lnTo>
                  <a:pt x="647026" y="16002"/>
                </a:lnTo>
                <a:lnTo>
                  <a:pt x="648004" y="13716"/>
                </a:lnTo>
                <a:lnTo>
                  <a:pt x="648055" y="7620"/>
                </a:lnTo>
                <a:close/>
              </a:path>
              <a:path w="934719" h="194945">
                <a:moveTo>
                  <a:pt x="843762" y="46863"/>
                </a:moveTo>
                <a:lnTo>
                  <a:pt x="818235" y="46863"/>
                </a:lnTo>
                <a:lnTo>
                  <a:pt x="818235" y="16891"/>
                </a:lnTo>
                <a:lnTo>
                  <a:pt x="801979" y="22098"/>
                </a:lnTo>
                <a:lnTo>
                  <a:pt x="801979" y="46863"/>
                </a:lnTo>
                <a:lnTo>
                  <a:pt x="784580" y="46863"/>
                </a:lnTo>
                <a:lnTo>
                  <a:pt x="784580" y="60706"/>
                </a:lnTo>
                <a:lnTo>
                  <a:pt x="801979" y="60706"/>
                </a:lnTo>
                <a:lnTo>
                  <a:pt x="801979" y="120650"/>
                </a:lnTo>
                <a:lnTo>
                  <a:pt x="803643" y="133654"/>
                </a:lnTo>
                <a:lnTo>
                  <a:pt x="808621" y="142938"/>
                </a:lnTo>
                <a:lnTo>
                  <a:pt x="816927" y="148513"/>
                </a:lnTo>
                <a:lnTo>
                  <a:pt x="828522" y="150368"/>
                </a:lnTo>
                <a:lnTo>
                  <a:pt x="834872" y="150368"/>
                </a:lnTo>
                <a:lnTo>
                  <a:pt x="839952" y="149352"/>
                </a:lnTo>
                <a:lnTo>
                  <a:pt x="843762" y="147193"/>
                </a:lnTo>
                <a:lnTo>
                  <a:pt x="843762" y="136779"/>
                </a:lnTo>
                <a:lnTo>
                  <a:pt x="843762" y="133350"/>
                </a:lnTo>
                <a:lnTo>
                  <a:pt x="840714" y="135636"/>
                </a:lnTo>
                <a:lnTo>
                  <a:pt x="837285" y="136779"/>
                </a:lnTo>
                <a:lnTo>
                  <a:pt x="827760" y="136779"/>
                </a:lnTo>
                <a:lnTo>
                  <a:pt x="823950" y="135255"/>
                </a:lnTo>
                <a:lnTo>
                  <a:pt x="821664" y="132334"/>
                </a:lnTo>
                <a:lnTo>
                  <a:pt x="819378" y="129540"/>
                </a:lnTo>
                <a:lnTo>
                  <a:pt x="818235" y="124587"/>
                </a:lnTo>
                <a:lnTo>
                  <a:pt x="818235" y="60706"/>
                </a:lnTo>
                <a:lnTo>
                  <a:pt x="843762" y="60706"/>
                </a:lnTo>
                <a:lnTo>
                  <a:pt x="843762" y="46863"/>
                </a:lnTo>
                <a:close/>
              </a:path>
              <a:path w="934719" h="194945">
                <a:moveTo>
                  <a:pt x="926312" y="116967"/>
                </a:moveTo>
                <a:lnTo>
                  <a:pt x="925677" y="113538"/>
                </a:lnTo>
                <a:lnTo>
                  <a:pt x="924280" y="110490"/>
                </a:lnTo>
                <a:lnTo>
                  <a:pt x="923010" y="107569"/>
                </a:lnTo>
                <a:lnTo>
                  <a:pt x="894054" y="89916"/>
                </a:lnTo>
                <a:lnTo>
                  <a:pt x="891006" y="88646"/>
                </a:lnTo>
                <a:lnTo>
                  <a:pt x="888339" y="87503"/>
                </a:lnTo>
                <a:lnTo>
                  <a:pt x="885672" y="86487"/>
                </a:lnTo>
                <a:lnTo>
                  <a:pt x="883513" y="85217"/>
                </a:lnTo>
                <a:lnTo>
                  <a:pt x="876020" y="75057"/>
                </a:lnTo>
                <a:lnTo>
                  <a:pt x="876020" y="70358"/>
                </a:lnTo>
                <a:lnTo>
                  <a:pt x="876401" y="68326"/>
                </a:lnTo>
                <a:lnTo>
                  <a:pt x="877417" y="66675"/>
                </a:lnTo>
                <a:lnTo>
                  <a:pt x="878433" y="64897"/>
                </a:lnTo>
                <a:lnTo>
                  <a:pt x="892911" y="58166"/>
                </a:lnTo>
                <a:lnTo>
                  <a:pt x="895959" y="58166"/>
                </a:lnTo>
                <a:lnTo>
                  <a:pt x="902995" y="58623"/>
                </a:lnTo>
                <a:lnTo>
                  <a:pt x="909650" y="59994"/>
                </a:lnTo>
                <a:lnTo>
                  <a:pt x="915898" y="62293"/>
                </a:lnTo>
                <a:lnTo>
                  <a:pt x="921740" y="65532"/>
                </a:lnTo>
                <a:lnTo>
                  <a:pt x="921740" y="58166"/>
                </a:lnTo>
                <a:lnTo>
                  <a:pt x="921740" y="49022"/>
                </a:lnTo>
                <a:lnTo>
                  <a:pt x="914755" y="45974"/>
                </a:lnTo>
                <a:lnTo>
                  <a:pt x="906881" y="44450"/>
                </a:lnTo>
                <a:lnTo>
                  <a:pt x="893165" y="44450"/>
                </a:lnTo>
                <a:lnTo>
                  <a:pt x="860399" y="64897"/>
                </a:lnTo>
                <a:lnTo>
                  <a:pt x="859383" y="69088"/>
                </a:lnTo>
                <a:lnTo>
                  <a:pt x="859383" y="77724"/>
                </a:lnTo>
                <a:lnTo>
                  <a:pt x="859891" y="81026"/>
                </a:lnTo>
                <a:lnTo>
                  <a:pt x="862177" y="86868"/>
                </a:lnTo>
                <a:lnTo>
                  <a:pt x="863955" y="89535"/>
                </a:lnTo>
                <a:lnTo>
                  <a:pt x="866241" y="91694"/>
                </a:lnTo>
                <a:lnTo>
                  <a:pt x="868527" y="93980"/>
                </a:lnTo>
                <a:lnTo>
                  <a:pt x="889863" y="104521"/>
                </a:lnTo>
                <a:lnTo>
                  <a:pt x="892784" y="105791"/>
                </a:lnTo>
                <a:lnTo>
                  <a:pt x="909675" y="120015"/>
                </a:lnTo>
                <a:lnTo>
                  <a:pt x="909675" y="122682"/>
                </a:lnTo>
                <a:lnTo>
                  <a:pt x="908329" y="128930"/>
                </a:lnTo>
                <a:lnTo>
                  <a:pt x="904341" y="133375"/>
                </a:lnTo>
                <a:lnTo>
                  <a:pt x="897674" y="136029"/>
                </a:lnTo>
                <a:lnTo>
                  <a:pt x="888339" y="136906"/>
                </a:lnTo>
                <a:lnTo>
                  <a:pt x="880516" y="136309"/>
                </a:lnTo>
                <a:lnTo>
                  <a:pt x="873061" y="134493"/>
                </a:lnTo>
                <a:lnTo>
                  <a:pt x="865936" y="131445"/>
                </a:lnTo>
                <a:lnTo>
                  <a:pt x="859129" y="127127"/>
                </a:lnTo>
                <a:lnTo>
                  <a:pt x="859129" y="144526"/>
                </a:lnTo>
                <a:lnTo>
                  <a:pt x="865124" y="147193"/>
                </a:lnTo>
                <a:lnTo>
                  <a:pt x="871664" y="149098"/>
                </a:lnTo>
                <a:lnTo>
                  <a:pt x="878738" y="150241"/>
                </a:lnTo>
                <a:lnTo>
                  <a:pt x="886307" y="150622"/>
                </a:lnTo>
                <a:lnTo>
                  <a:pt x="891514" y="150622"/>
                </a:lnTo>
                <a:lnTo>
                  <a:pt x="914120" y="143383"/>
                </a:lnTo>
                <a:lnTo>
                  <a:pt x="917930" y="140970"/>
                </a:lnTo>
                <a:lnTo>
                  <a:pt x="920851" y="137922"/>
                </a:lnTo>
                <a:lnTo>
                  <a:pt x="921423" y="136906"/>
                </a:lnTo>
                <a:lnTo>
                  <a:pt x="923010" y="134112"/>
                </a:lnTo>
                <a:lnTo>
                  <a:pt x="925296" y="130429"/>
                </a:lnTo>
                <a:lnTo>
                  <a:pt x="926312" y="126111"/>
                </a:lnTo>
                <a:lnTo>
                  <a:pt x="926312" y="116967"/>
                </a:lnTo>
                <a:close/>
              </a:path>
              <a:path w="934719" h="194945">
                <a:moveTo>
                  <a:pt x="934212" y="166509"/>
                </a:moveTo>
                <a:lnTo>
                  <a:pt x="694055" y="166509"/>
                </a:lnTo>
                <a:lnTo>
                  <a:pt x="694055" y="133604"/>
                </a:lnTo>
                <a:lnTo>
                  <a:pt x="694448" y="133604"/>
                </a:lnTo>
                <a:lnTo>
                  <a:pt x="700366" y="141033"/>
                </a:lnTo>
                <a:lnTo>
                  <a:pt x="707402" y="146354"/>
                </a:lnTo>
                <a:lnTo>
                  <a:pt x="715581" y="149555"/>
                </a:lnTo>
                <a:lnTo>
                  <a:pt x="724890" y="150622"/>
                </a:lnTo>
                <a:lnTo>
                  <a:pt x="734999" y="149669"/>
                </a:lnTo>
                <a:lnTo>
                  <a:pt x="744016" y="146799"/>
                </a:lnTo>
                <a:lnTo>
                  <a:pt x="751903" y="141998"/>
                </a:lnTo>
                <a:lnTo>
                  <a:pt x="757008" y="136906"/>
                </a:lnTo>
                <a:lnTo>
                  <a:pt x="758672" y="135255"/>
                </a:lnTo>
                <a:lnTo>
                  <a:pt x="764095" y="127000"/>
                </a:lnTo>
                <a:lnTo>
                  <a:pt x="767981" y="117462"/>
                </a:lnTo>
                <a:lnTo>
                  <a:pt x="770331" y="106667"/>
                </a:lnTo>
                <a:lnTo>
                  <a:pt x="771118" y="94615"/>
                </a:lnTo>
                <a:lnTo>
                  <a:pt x="770420" y="83769"/>
                </a:lnTo>
                <a:lnTo>
                  <a:pt x="768350" y="74066"/>
                </a:lnTo>
                <a:lnTo>
                  <a:pt x="764895" y="65532"/>
                </a:lnTo>
                <a:lnTo>
                  <a:pt x="760069" y="58166"/>
                </a:lnTo>
                <a:lnTo>
                  <a:pt x="754456" y="52616"/>
                </a:lnTo>
                <a:lnTo>
                  <a:pt x="754456" y="94615"/>
                </a:lnTo>
                <a:lnTo>
                  <a:pt x="753948" y="103771"/>
                </a:lnTo>
                <a:lnTo>
                  <a:pt x="729932" y="136220"/>
                </a:lnTo>
                <a:lnTo>
                  <a:pt x="722985" y="136906"/>
                </a:lnTo>
                <a:lnTo>
                  <a:pt x="714578" y="136906"/>
                </a:lnTo>
                <a:lnTo>
                  <a:pt x="707669" y="133985"/>
                </a:lnTo>
                <a:lnTo>
                  <a:pt x="707326" y="133604"/>
                </a:lnTo>
                <a:lnTo>
                  <a:pt x="696785" y="122301"/>
                </a:lnTo>
                <a:lnTo>
                  <a:pt x="694055" y="115189"/>
                </a:lnTo>
                <a:lnTo>
                  <a:pt x="694055" y="92710"/>
                </a:lnTo>
                <a:lnTo>
                  <a:pt x="705599" y="64643"/>
                </a:lnTo>
                <a:lnTo>
                  <a:pt x="708406" y="61468"/>
                </a:lnTo>
                <a:lnTo>
                  <a:pt x="716000" y="58166"/>
                </a:lnTo>
                <a:lnTo>
                  <a:pt x="734288" y="58166"/>
                </a:lnTo>
                <a:lnTo>
                  <a:pt x="754380" y="92710"/>
                </a:lnTo>
                <a:lnTo>
                  <a:pt x="754456" y="94615"/>
                </a:lnTo>
                <a:lnTo>
                  <a:pt x="754456" y="52616"/>
                </a:lnTo>
                <a:lnTo>
                  <a:pt x="754011" y="52171"/>
                </a:lnTo>
                <a:lnTo>
                  <a:pt x="746899" y="47879"/>
                </a:lnTo>
                <a:lnTo>
                  <a:pt x="738720" y="45313"/>
                </a:lnTo>
                <a:lnTo>
                  <a:pt x="729462" y="44450"/>
                </a:lnTo>
                <a:lnTo>
                  <a:pt x="718642" y="45720"/>
                </a:lnTo>
                <a:lnTo>
                  <a:pt x="709206" y="49504"/>
                </a:lnTo>
                <a:lnTo>
                  <a:pt x="701141" y="55816"/>
                </a:lnTo>
                <a:lnTo>
                  <a:pt x="694448" y="64643"/>
                </a:lnTo>
                <a:lnTo>
                  <a:pt x="694055" y="64643"/>
                </a:lnTo>
                <a:lnTo>
                  <a:pt x="694055" y="46863"/>
                </a:lnTo>
                <a:lnTo>
                  <a:pt x="677824" y="46863"/>
                </a:lnTo>
                <a:lnTo>
                  <a:pt x="677824" y="166509"/>
                </a:lnTo>
                <a:lnTo>
                  <a:pt x="0" y="166509"/>
                </a:lnTo>
                <a:lnTo>
                  <a:pt x="0" y="178689"/>
                </a:lnTo>
                <a:lnTo>
                  <a:pt x="677824" y="178689"/>
                </a:lnTo>
                <a:lnTo>
                  <a:pt x="677824" y="194818"/>
                </a:lnTo>
                <a:lnTo>
                  <a:pt x="694055" y="194818"/>
                </a:lnTo>
                <a:lnTo>
                  <a:pt x="694055" y="178689"/>
                </a:lnTo>
                <a:lnTo>
                  <a:pt x="934212" y="178689"/>
                </a:lnTo>
                <a:lnTo>
                  <a:pt x="934212" y="166509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6130" y="4787646"/>
            <a:ext cx="2724911" cy="19773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338937" y="5217001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547522" y="5159502"/>
            <a:ext cx="3348990" cy="400050"/>
            <a:chOff x="547522" y="5159502"/>
            <a:chExt cx="3348990" cy="40005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694" y="5159502"/>
              <a:ext cx="3346411" cy="36944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7522" y="5547233"/>
              <a:ext cx="297180" cy="12700"/>
            </a:xfrm>
            <a:custGeom>
              <a:avLst/>
              <a:gdLst/>
              <a:ahLst/>
              <a:cxnLst/>
              <a:rect l="l" t="t" r="r" b="b"/>
              <a:pathLst>
                <a:path w="297180" h="12700">
                  <a:moveTo>
                    <a:pt x="297180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297180" y="12191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3959733" y="5159501"/>
            <a:ext cx="612775" cy="198120"/>
          </a:xfrm>
          <a:custGeom>
            <a:avLst/>
            <a:gdLst/>
            <a:ahLst/>
            <a:cxnLst/>
            <a:rect l="l" t="t" r="r" b="b"/>
            <a:pathLst>
              <a:path w="612775" h="198120">
                <a:moveTo>
                  <a:pt x="92202" y="135001"/>
                </a:moveTo>
                <a:lnTo>
                  <a:pt x="35306" y="135001"/>
                </a:lnTo>
                <a:lnTo>
                  <a:pt x="35306" y="8128"/>
                </a:lnTo>
                <a:lnTo>
                  <a:pt x="18669" y="8128"/>
                </a:lnTo>
                <a:lnTo>
                  <a:pt x="18669" y="149987"/>
                </a:lnTo>
                <a:lnTo>
                  <a:pt x="92202" y="149987"/>
                </a:lnTo>
                <a:lnTo>
                  <a:pt x="92202" y="135001"/>
                </a:lnTo>
                <a:close/>
              </a:path>
              <a:path w="612775" h="198120">
                <a:moveTo>
                  <a:pt x="128651" y="48641"/>
                </a:moveTo>
                <a:lnTo>
                  <a:pt x="112522" y="48641"/>
                </a:lnTo>
                <a:lnTo>
                  <a:pt x="112522" y="149987"/>
                </a:lnTo>
                <a:lnTo>
                  <a:pt x="128651" y="149987"/>
                </a:lnTo>
                <a:lnTo>
                  <a:pt x="128651" y="48641"/>
                </a:lnTo>
                <a:close/>
              </a:path>
              <a:path w="612775" h="198120">
                <a:moveTo>
                  <a:pt x="131445" y="9398"/>
                </a:moveTo>
                <a:lnTo>
                  <a:pt x="130429" y="6858"/>
                </a:lnTo>
                <a:lnTo>
                  <a:pt x="128397" y="4826"/>
                </a:lnTo>
                <a:lnTo>
                  <a:pt x="126238" y="2794"/>
                </a:lnTo>
                <a:lnTo>
                  <a:pt x="123698" y="1778"/>
                </a:lnTo>
                <a:lnTo>
                  <a:pt x="117856" y="1778"/>
                </a:lnTo>
                <a:lnTo>
                  <a:pt x="115443" y="2794"/>
                </a:lnTo>
                <a:lnTo>
                  <a:pt x="113411" y="4826"/>
                </a:lnTo>
                <a:lnTo>
                  <a:pt x="111252" y="6858"/>
                </a:lnTo>
                <a:lnTo>
                  <a:pt x="110236" y="9398"/>
                </a:lnTo>
                <a:lnTo>
                  <a:pt x="110236" y="15494"/>
                </a:lnTo>
                <a:lnTo>
                  <a:pt x="111252" y="17907"/>
                </a:lnTo>
                <a:lnTo>
                  <a:pt x="113411" y="19939"/>
                </a:lnTo>
                <a:lnTo>
                  <a:pt x="115443" y="21971"/>
                </a:lnTo>
                <a:lnTo>
                  <a:pt x="117856" y="22860"/>
                </a:lnTo>
                <a:lnTo>
                  <a:pt x="123698" y="22860"/>
                </a:lnTo>
                <a:lnTo>
                  <a:pt x="126238" y="21844"/>
                </a:lnTo>
                <a:lnTo>
                  <a:pt x="128397" y="19812"/>
                </a:lnTo>
                <a:lnTo>
                  <a:pt x="130429" y="17780"/>
                </a:lnTo>
                <a:lnTo>
                  <a:pt x="131381" y="15494"/>
                </a:lnTo>
                <a:lnTo>
                  <a:pt x="131445" y="9398"/>
                </a:lnTo>
                <a:close/>
              </a:path>
              <a:path w="612775" h="198120">
                <a:moveTo>
                  <a:pt x="254508" y="96393"/>
                </a:moveTo>
                <a:lnTo>
                  <a:pt x="237845" y="54394"/>
                </a:lnTo>
                <a:lnTo>
                  <a:pt x="237845" y="96393"/>
                </a:lnTo>
                <a:lnTo>
                  <a:pt x="237337" y="105549"/>
                </a:lnTo>
                <a:lnTo>
                  <a:pt x="213321" y="137998"/>
                </a:lnTo>
                <a:lnTo>
                  <a:pt x="206375" y="138684"/>
                </a:lnTo>
                <a:lnTo>
                  <a:pt x="197993" y="138684"/>
                </a:lnTo>
                <a:lnTo>
                  <a:pt x="191008" y="135763"/>
                </a:lnTo>
                <a:lnTo>
                  <a:pt x="190652" y="135382"/>
                </a:lnTo>
                <a:lnTo>
                  <a:pt x="185674" y="129921"/>
                </a:lnTo>
                <a:lnTo>
                  <a:pt x="180213" y="124079"/>
                </a:lnTo>
                <a:lnTo>
                  <a:pt x="177419" y="116967"/>
                </a:lnTo>
                <a:lnTo>
                  <a:pt x="177419" y="94488"/>
                </a:lnTo>
                <a:lnTo>
                  <a:pt x="188963" y="66433"/>
                </a:lnTo>
                <a:lnTo>
                  <a:pt x="191770" y="63258"/>
                </a:lnTo>
                <a:lnTo>
                  <a:pt x="199390" y="59944"/>
                </a:lnTo>
                <a:lnTo>
                  <a:pt x="217805" y="59944"/>
                </a:lnTo>
                <a:lnTo>
                  <a:pt x="237769" y="94488"/>
                </a:lnTo>
                <a:lnTo>
                  <a:pt x="237845" y="96393"/>
                </a:lnTo>
                <a:lnTo>
                  <a:pt x="237845" y="54394"/>
                </a:lnTo>
                <a:lnTo>
                  <a:pt x="237401" y="53949"/>
                </a:lnTo>
                <a:lnTo>
                  <a:pt x="230289" y="49657"/>
                </a:lnTo>
                <a:lnTo>
                  <a:pt x="222110" y="47091"/>
                </a:lnTo>
                <a:lnTo>
                  <a:pt x="212852" y="46228"/>
                </a:lnTo>
                <a:lnTo>
                  <a:pt x="202006" y="47498"/>
                </a:lnTo>
                <a:lnTo>
                  <a:pt x="192557" y="51282"/>
                </a:lnTo>
                <a:lnTo>
                  <a:pt x="184480" y="57594"/>
                </a:lnTo>
                <a:lnTo>
                  <a:pt x="177800" y="66433"/>
                </a:lnTo>
                <a:lnTo>
                  <a:pt x="177419" y="66433"/>
                </a:lnTo>
                <a:lnTo>
                  <a:pt x="177419" y="0"/>
                </a:lnTo>
                <a:lnTo>
                  <a:pt x="161290" y="0"/>
                </a:lnTo>
                <a:lnTo>
                  <a:pt x="161290" y="149987"/>
                </a:lnTo>
                <a:lnTo>
                  <a:pt x="177419" y="149987"/>
                </a:lnTo>
                <a:lnTo>
                  <a:pt x="177419" y="135382"/>
                </a:lnTo>
                <a:lnTo>
                  <a:pt x="177800" y="135382"/>
                </a:lnTo>
                <a:lnTo>
                  <a:pt x="183553" y="142811"/>
                </a:lnTo>
                <a:lnTo>
                  <a:pt x="190563" y="148132"/>
                </a:lnTo>
                <a:lnTo>
                  <a:pt x="198793" y="151333"/>
                </a:lnTo>
                <a:lnTo>
                  <a:pt x="208280" y="152400"/>
                </a:lnTo>
                <a:lnTo>
                  <a:pt x="218389" y="151447"/>
                </a:lnTo>
                <a:lnTo>
                  <a:pt x="227406" y="148577"/>
                </a:lnTo>
                <a:lnTo>
                  <a:pt x="235292" y="143776"/>
                </a:lnTo>
                <a:lnTo>
                  <a:pt x="240398" y="138684"/>
                </a:lnTo>
                <a:lnTo>
                  <a:pt x="242062" y="137033"/>
                </a:lnTo>
                <a:lnTo>
                  <a:pt x="247484" y="128778"/>
                </a:lnTo>
                <a:lnTo>
                  <a:pt x="251371" y="119240"/>
                </a:lnTo>
                <a:lnTo>
                  <a:pt x="253720" y="108445"/>
                </a:lnTo>
                <a:lnTo>
                  <a:pt x="254508" y="96393"/>
                </a:lnTo>
                <a:close/>
              </a:path>
              <a:path w="612775" h="198120">
                <a:moveTo>
                  <a:pt x="332994" y="48260"/>
                </a:moveTo>
                <a:lnTo>
                  <a:pt x="330708" y="47383"/>
                </a:lnTo>
                <a:lnTo>
                  <a:pt x="327533" y="46863"/>
                </a:lnTo>
                <a:lnTo>
                  <a:pt x="317373" y="46863"/>
                </a:lnTo>
                <a:lnTo>
                  <a:pt x="312039" y="48907"/>
                </a:lnTo>
                <a:lnTo>
                  <a:pt x="302514" y="56908"/>
                </a:lnTo>
                <a:lnTo>
                  <a:pt x="299085" y="62357"/>
                </a:lnTo>
                <a:lnTo>
                  <a:pt x="296672" y="69469"/>
                </a:lnTo>
                <a:lnTo>
                  <a:pt x="296291" y="69469"/>
                </a:lnTo>
                <a:lnTo>
                  <a:pt x="296291" y="48641"/>
                </a:lnTo>
                <a:lnTo>
                  <a:pt x="280162" y="48641"/>
                </a:lnTo>
                <a:lnTo>
                  <a:pt x="280162" y="149987"/>
                </a:lnTo>
                <a:lnTo>
                  <a:pt x="296291" y="149987"/>
                </a:lnTo>
                <a:lnTo>
                  <a:pt x="296291" y="98298"/>
                </a:lnTo>
                <a:lnTo>
                  <a:pt x="296735" y="90284"/>
                </a:lnTo>
                <a:lnTo>
                  <a:pt x="313690" y="61849"/>
                </a:lnTo>
                <a:lnTo>
                  <a:pt x="326009" y="61849"/>
                </a:lnTo>
                <a:lnTo>
                  <a:pt x="330073" y="62877"/>
                </a:lnTo>
                <a:lnTo>
                  <a:pt x="332994" y="65024"/>
                </a:lnTo>
                <a:lnTo>
                  <a:pt x="332994" y="61849"/>
                </a:lnTo>
                <a:lnTo>
                  <a:pt x="332994" y="48260"/>
                </a:lnTo>
                <a:close/>
              </a:path>
              <a:path w="612775" h="198120">
                <a:moveTo>
                  <a:pt x="422783" y="84074"/>
                </a:moveTo>
                <a:lnTo>
                  <a:pt x="420535" y="67564"/>
                </a:lnTo>
                <a:lnTo>
                  <a:pt x="416217" y="59944"/>
                </a:lnTo>
                <a:lnTo>
                  <a:pt x="413829" y="55727"/>
                </a:lnTo>
                <a:lnTo>
                  <a:pt x="402628" y="48615"/>
                </a:lnTo>
                <a:lnTo>
                  <a:pt x="386969" y="46228"/>
                </a:lnTo>
                <a:lnTo>
                  <a:pt x="377532" y="46824"/>
                </a:lnTo>
                <a:lnTo>
                  <a:pt x="368655" y="48615"/>
                </a:lnTo>
                <a:lnTo>
                  <a:pt x="360337" y="51587"/>
                </a:lnTo>
                <a:lnTo>
                  <a:pt x="352602" y="55727"/>
                </a:lnTo>
                <a:lnTo>
                  <a:pt x="352552" y="72402"/>
                </a:lnTo>
                <a:lnTo>
                  <a:pt x="360172" y="66967"/>
                </a:lnTo>
                <a:lnTo>
                  <a:pt x="368211" y="63080"/>
                </a:lnTo>
                <a:lnTo>
                  <a:pt x="376707" y="60731"/>
                </a:lnTo>
                <a:lnTo>
                  <a:pt x="385699" y="59944"/>
                </a:lnTo>
                <a:lnTo>
                  <a:pt x="394792" y="61569"/>
                </a:lnTo>
                <a:lnTo>
                  <a:pt x="401294" y="66408"/>
                </a:lnTo>
                <a:lnTo>
                  <a:pt x="405218" y="74472"/>
                </a:lnTo>
                <a:lnTo>
                  <a:pt x="406527" y="85725"/>
                </a:lnTo>
                <a:lnTo>
                  <a:pt x="406527" y="98679"/>
                </a:lnTo>
                <a:lnTo>
                  <a:pt x="406527" y="117475"/>
                </a:lnTo>
                <a:lnTo>
                  <a:pt x="403860" y="124587"/>
                </a:lnTo>
                <a:lnTo>
                  <a:pt x="398653" y="130302"/>
                </a:lnTo>
                <a:lnTo>
                  <a:pt x="393446" y="135890"/>
                </a:lnTo>
                <a:lnTo>
                  <a:pt x="386715" y="138684"/>
                </a:lnTo>
                <a:lnTo>
                  <a:pt x="372872" y="138684"/>
                </a:lnTo>
                <a:lnTo>
                  <a:pt x="368173" y="137160"/>
                </a:lnTo>
                <a:lnTo>
                  <a:pt x="364617" y="133985"/>
                </a:lnTo>
                <a:lnTo>
                  <a:pt x="361061" y="130937"/>
                </a:lnTo>
                <a:lnTo>
                  <a:pt x="359283" y="126873"/>
                </a:lnTo>
                <a:lnTo>
                  <a:pt x="359283" y="115062"/>
                </a:lnTo>
                <a:lnTo>
                  <a:pt x="406527" y="98679"/>
                </a:lnTo>
                <a:lnTo>
                  <a:pt x="406527" y="85725"/>
                </a:lnTo>
                <a:lnTo>
                  <a:pt x="361505" y="93827"/>
                </a:lnTo>
                <a:lnTo>
                  <a:pt x="342646" y="123063"/>
                </a:lnTo>
                <a:lnTo>
                  <a:pt x="342646" y="131953"/>
                </a:lnTo>
                <a:lnTo>
                  <a:pt x="345567" y="139065"/>
                </a:lnTo>
                <a:lnTo>
                  <a:pt x="356997" y="149733"/>
                </a:lnTo>
                <a:lnTo>
                  <a:pt x="364871" y="152400"/>
                </a:lnTo>
                <a:lnTo>
                  <a:pt x="374904" y="152400"/>
                </a:lnTo>
                <a:lnTo>
                  <a:pt x="384568" y="151257"/>
                </a:lnTo>
                <a:lnTo>
                  <a:pt x="393001" y="147828"/>
                </a:lnTo>
                <a:lnTo>
                  <a:pt x="400189" y="142113"/>
                </a:lnTo>
                <a:lnTo>
                  <a:pt x="402742" y="138684"/>
                </a:lnTo>
                <a:lnTo>
                  <a:pt x="406146" y="134112"/>
                </a:lnTo>
                <a:lnTo>
                  <a:pt x="406527" y="134112"/>
                </a:lnTo>
                <a:lnTo>
                  <a:pt x="406527" y="149987"/>
                </a:lnTo>
                <a:lnTo>
                  <a:pt x="422783" y="149987"/>
                </a:lnTo>
                <a:lnTo>
                  <a:pt x="422783" y="134112"/>
                </a:lnTo>
                <a:lnTo>
                  <a:pt x="422783" y="98679"/>
                </a:lnTo>
                <a:lnTo>
                  <a:pt x="422783" y="84074"/>
                </a:lnTo>
                <a:close/>
              </a:path>
              <a:path w="612775" h="198120">
                <a:moveTo>
                  <a:pt x="506730" y="48260"/>
                </a:moveTo>
                <a:lnTo>
                  <a:pt x="504444" y="47383"/>
                </a:lnTo>
                <a:lnTo>
                  <a:pt x="501269" y="46863"/>
                </a:lnTo>
                <a:lnTo>
                  <a:pt x="491109" y="46863"/>
                </a:lnTo>
                <a:lnTo>
                  <a:pt x="485775" y="48907"/>
                </a:lnTo>
                <a:lnTo>
                  <a:pt x="476250" y="56908"/>
                </a:lnTo>
                <a:lnTo>
                  <a:pt x="472821" y="62357"/>
                </a:lnTo>
                <a:lnTo>
                  <a:pt x="470408" y="69469"/>
                </a:lnTo>
                <a:lnTo>
                  <a:pt x="470027" y="69469"/>
                </a:lnTo>
                <a:lnTo>
                  <a:pt x="470027" y="48641"/>
                </a:lnTo>
                <a:lnTo>
                  <a:pt x="453898" y="48641"/>
                </a:lnTo>
                <a:lnTo>
                  <a:pt x="453898" y="149987"/>
                </a:lnTo>
                <a:lnTo>
                  <a:pt x="470027" y="149987"/>
                </a:lnTo>
                <a:lnTo>
                  <a:pt x="470027" y="98298"/>
                </a:lnTo>
                <a:lnTo>
                  <a:pt x="470471" y="90284"/>
                </a:lnTo>
                <a:lnTo>
                  <a:pt x="487426" y="61849"/>
                </a:lnTo>
                <a:lnTo>
                  <a:pt x="499745" y="61849"/>
                </a:lnTo>
                <a:lnTo>
                  <a:pt x="503809" y="62877"/>
                </a:lnTo>
                <a:lnTo>
                  <a:pt x="506730" y="65024"/>
                </a:lnTo>
                <a:lnTo>
                  <a:pt x="506730" y="61849"/>
                </a:lnTo>
                <a:lnTo>
                  <a:pt x="506730" y="48260"/>
                </a:lnTo>
                <a:close/>
              </a:path>
              <a:path w="612775" h="198120">
                <a:moveTo>
                  <a:pt x="612648" y="168287"/>
                </a:moveTo>
                <a:lnTo>
                  <a:pt x="564629" y="168287"/>
                </a:lnTo>
                <a:lnTo>
                  <a:pt x="565658" y="166243"/>
                </a:lnTo>
                <a:lnTo>
                  <a:pt x="578281" y="134366"/>
                </a:lnTo>
                <a:lnTo>
                  <a:pt x="612267" y="48641"/>
                </a:lnTo>
                <a:lnTo>
                  <a:pt x="595376" y="48641"/>
                </a:lnTo>
                <a:lnTo>
                  <a:pt x="566547" y="126873"/>
                </a:lnTo>
                <a:lnTo>
                  <a:pt x="565658" y="130302"/>
                </a:lnTo>
                <a:lnTo>
                  <a:pt x="564896" y="132715"/>
                </a:lnTo>
                <a:lnTo>
                  <a:pt x="564642" y="134366"/>
                </a:lnTo>
                <a:lnTo>
                  <a:pt x="564007" y="134366"/>
                </a:lnTo>
                <a:lnTo>
                  <a:pt x="562991" y="130175"/>
                </a:lnTo>
                <a:lnTo>
                  <a:pt x="562229" y="127635"/>
                </a:lnTo>
                <a:lnTo>
                  <a:pt x="561975" y="126619"/>
                </a:lnTo>
                <a:lnTo>
                  <a:pt x="534543" y="48641"/>
                </a:lnTo>
                <a:lnTo>
                  <a:pt x="516509" y="48641"/>
                </a:lnTo>
                <a:lnTo>
                  <a:pt x="556133" y="149860"/>
                </a:lnTo>
                <a:lnTo>
                  <a:pt x="548322" y="168287"/>
                </a:lnTo>
                <a:lnTo>
                  <a:pt x="0" y="168287"/>
                </a:lnTo>
                <a:lnTo>
                  <a:pt x="0" y="180467"/>
                </a:lnTo>
                <a:lnTo>
                  <a:pt x="541807" y="180467"/>
                </a:lnTo>
                <a:lnTo>
                  <a:pt x="537718" y="183642"/>
                </a:lnTo>
                <a:lnTo>
                  <a:pt x="526669" y="183642"/>
                </a:lnTo>
                <a:lnTo>
                  <a:pt x="523494" y="183007"/>
                </a:lnTo>
                <a:lnTo>
                  <a:pt x="519938" y="181864"/>
                </a:lnTo>
                <a:lnTo>
                  <a:pt x="519938" y="196469"/>
                </a:lnTo>
                <a:lnTo>
                  <a:pt x="522859" y="197231"/>
                </a:lnTo>
                <a:lnTo>
                  <a:pt x="526288" y="197739"/>
                </a:lnTo>
                <a:lnTo>
                  <a:pt x="530606" y="197739"/>
                </a:lnTo>
                <a:lnTo>
                  <a:pt x="541223" y="195770"/>
                </a:lnTo>
                <a:lnTo>
                  <a:pt x="550608" y="189852"/>
                </a:lnTo>
                <a:lnTo>
                  <a:pt x="555739" y="183642"/>
                </a:lnTo>
                <a:lnTo>
                  <a:pt x="558368" y="180467"/>
                </a:lnTo>
                <a:lnTo>
                  <a:pt x="612648" y="180467"/>
                </a:lnTo>
                <a:lnTo>
                  <a:pt x="612648" y="168287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991100" y="1577339"/>
            <a:ext cx="3086100" cy="2885440"/>
            <a:chOff x="4991100" y="1577339"/>
            <a:chExt cx="3086100" cy="2885440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0244" y="1586483"/>
              <a:ext cx="3067811" cy="28666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95672" y="1581911"/>
              <a:ext cx="3077210" cy="2875915"/>
            </a:xfrm>
            <a:custGeom>
              <a:avLst/>
              <a:gdLst/>
              <a:ahLst/>
              <a:cxnLst/>
              <a:rect l="l" t="t" r="r" b="b"/>
              <a:pathLst>
                <a:path w="3077209" h="2875915">
                  <a:moveTo>
                    <a:pt x="0" y="2875787"/>
                  </a:moveTo>
                  <a:lnTo>
                    <a:pt x="3076955" y="2875787"/>
                  </a:lnTo>
                  <a:lnTo>
                    <a:pt x="3076955" y="0"/>
                  </a:lnTo>
                  <a:lnTo>
                    <a:pt x="0" y="0"/>
                  </a:lnTo>
                  <a:lnTo>
                    <a:pt x="0" y="2875787"/>
                  </a:lnTo>
                  <a:close/>
                </a:path>
              </a:pathLst>
            </a:custGeom>
            <a:ln w="9143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31964" y="1586483"/>
              <a:ext cx="736600" cy="165100"/>
            </a:xfrm>
            <a:custGeom>
              <a:avLst/>
              <a:gdLst/>
              <a:ahLst/>
              <a:cxnLst/>
              <a:rect l="l" t="t" r="r" b="b"/>
              <a:pathLst>
                <a:path w="736600" h="165100">
                  <a:moveTo>
                    <a:pt x="736092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736092" y="164591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19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012435" y="4547615"/>
            <a:ext cx="3371215" cy="1847214"/>
            <a:chOff x="5012435" y="4547615"/>
            <a:chExt cx="3371215" cy="1847214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1579" y="4556759"/>
              <a:ext cx="3352800" cy="18288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17007" y="4552187"/>
              <a:ext cx="3362325" cy="1838325"/>
            </a:xfrm>
            <a:custGeom>
              <a:avLst/>
              <a:gdLst/>
              <a:ahLst/>
              <a:cxnLst/>
              <a:rect l="l" t="t" r="r" b="b"/>
              <a:pathLst>
                <a:path w="3362325" h="1838325">
                  <a:moveTo>
                    <a:pt x="0" y="1837943"/>
                  </a:moveTo>
                  <a:lnTo>
                    <a:pt x="3361943" y="1837943"/>
                  </a:lnTo>
                  <a:lnTo>
                    <a:pt x="3361943" y="0"/>
                  </a:lnTo>
                  <a:lnTo>
                    <a:pt x="0" y="0"/>
                  </a:lnTo>
                  <a:lnTo>
                    <a:pt x="0" y="1837943"/>
                  </a:lnTo>
                  <a:close/>
                </a:path>
              </a:pathLst>
            </a:custGeom>
            <a:ln w="9143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51419" y="4579619"/>
              <a:ext cx="815340" cy="146685"/>
            </a:xfrm>
            <a:custGeom>
              <a:avLst/>
              <a:gdLst/>
              <a:ahLst/>
              <a:cxnLst/>
              <a:rect l="l" t="t" r="r" b="b"/>
              <a:pathLst>
                <a:path w="815340" h="146685">
                  <a:moveTo>
                    <a:pt x="8153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815340" y="146303"/>
                  </a:lnTo>
                  <a:lnTo>
                    <a:pt x="815340" y="0"/>
                  </a:lnTo>
                  <a:close/>
                </a:path>
              </a:pathLst>
            </a:custGeom>
            <a:solidFill>
              <a:srgbClr val="19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513064" y="4139184"/>
            <a:ext cx="3552825" cy="2308860"/>
            <a:chOff x="8513064" y="4139184"/>
            <a:chExt cx="3552825" cy="230886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2208" y="4148327"/>
              <a:ext cx="3534155" cy="22905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517636" y="4143756"/>
              <a:ext cx="3543300" cy="2299970"/>
            </a:xfrm>
            <a:custGeom>
              <a:avLst/>
              <a:gdLst/>
              <a:ahLst/>
              <a:cxnLst/>
              <a:rect l="l" t="t" r="r" b="b"/>
              <a:pathLst>
                <a:path w="3543300" h="2299970">
                  <a:moveTo>
                    <a:pt x="0" y="2299715"/>
                  </a:moveTo>
                  <a:lnTo>
                    <a:pt x="3543300" y="2299715"/>
                  </a:lnTo>
                  <a:lnTo>
                    <a:pt x="3543300" y="0"/>
                  </a:lnTo>
                  <a:lnTo>
                    <a:pt x="0" y="0"/>
                  </a:lnTo>
                  <a:lnTo>
                    <a:pt x="0" y="2299715"/>
                  </a:lnTo>
                  <a:close/>
                </a:path>
              </a:pathLst>
            </a:custGeom>
            <a:ln w="9143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196826" y="4165092"/>
              <a:ext cx="815340" cy="146685"/>
            </a:xfrm>
            <a:custGeom>
              <a:avLst/>
              <a:gdLst/>
              <a:ahLst/>
              <a:cxnLst/>
              <a:rect l="l" t="t" r="r" b="b"/>
              <a:pathLst>
                <a:path w="815340" h="146685">
                  <a:moveTo>
                    <a:pt x="815340" y="0"/>
                  </a:moveTo>
                  <a:lnTo>
                    <a:pt x="0" y="0"/>
                  </a:lnTo>
                  <a:lnTo>
                    <a:pt x="0" y="146304"/>
                  </a:lnTo>
                  <a:lnTo>
                    <a:pt x="815340" y="146304"/>
                  </a:lnTo>
                  <a:lnTo>
                    <a:pt x="815340" y="0"/>
                  </a:lnTo>
                  <a:close/>
                </a:path>
              </a:pathLst>
            </a:custGeom>
            <a:solidFill>
              <a:srgbClr val="19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267700" y="1650492"/>
            <a:ext cx="3797935" cy="2438400"/>
            <a:chOff x="8267700" y="1650492"/>
            <a:chExt cx="3797935" cy="2438400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6844" y="1659636"/>
              <a:ext cx="3779520" cy="24201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272272" y="1655064"/>
              <a:ext cx="3789045" cy="2429510"/>
            </a:xfrm>
            <a:custGeom>
              <a:avLst/>
              <a:gdLst/>
              <a:ahLst/>
              <a:cxnLst/>
              <a:rect l="l" t="t" r="r" b="b"/>
              <a:pathLst>
                <a:path w="3789045" h="2429510">
                  <a:moveTo>
                    <a:pt x="0" y="2429255"/>
                  </a:moveTo>
                  <a:lnTo>
                    <a:pt x="3788664" y="2429255"/>
                  </a:lnTo>
                  <a:lnTo>
                    <a:pt x="3788664" y="0"/>
                  </a:lnTo>
                  <a:lnTo>
                    <a:pt x="0" y="0"/>
                  </a:lnTo>
                  <a:lnTo>
                    <a:pt x="0" y="2429255"/>
                  </a:lnTo>
                  <a:close/>
                </a:path>
              </a:pathLst>
            </a:custGeom>
            <a:ln w="914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19102" y="1671828"/>
              <a:ext cx="893444" cy="170815"/>
            </a:xfrm>
            <a:custGeom>
              <a:avLst/>
              <a:gdLst/>
              <a:ahLst/>
              <a:cxnLst/>
              <a:rect l="l" t="t" r="r" b="b"/>
              <a:pathLst>
                <a:path w="893445" h="170814">
                  <a:moveTo>
                    <a:pt x="893063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893063" y="170687"/>
                  </a:lnTo>
                  <a:lnTo>
                    <a:pt x="893063" y="0"/>
                  </a:lnTo>
                  <a:close/>
                </a:path>
              </a:pathLst>
            </a:custGeom>
            <a:solidFill>
              <a:srgbClr val="19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1504" y="517905"/>
            <a:ext cx="3244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7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Z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9188" y="1004442"/>
            <a:ext cx="79095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supports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number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of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visualization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plots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out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of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the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box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4312" y="1994407"/>
            <a:ext cx="4635500" cy="3218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7825" marR="532765" indent="-365760">
              <a:lnSpc>
                <a:spcPct val="100000"/>
              </a:lnSpc>
              <a:spcBef>
                <a:spcPts val="95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All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notebooks,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regardless</a:t>
            </a:r>
            <a:r>
              <a:rPr sz="1600" i="1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of their</a:t>
            </a:r>
            <a:r>
              <a:rPr sz="1600" i="1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language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,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support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visualizations.</a:t>
            </a:r>
            <a:endParaRPr sz="1600">
              <a:latin typeface="Segoe UI Semilight"/>
              <a:cs typeface="Segoe UI Semilight"/>
            </a:endParaRPr>
          </a:p>
          <a:p>
            <a:pPr marL="378460" indent="-365760">
              <a:lnSpc>
                <a:spcPct val="100000"/>
              </a:lnSpc>
              <a:spcBef>
                <a:spcPts val="900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When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you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run the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visualizations</a:t>
            </a:r>
            <a:endParaRPr sz="1600">
              <a:latin typeface="Segoe UI Semilight"/>
              <a:cs typeface="Segoe UI Semilight"/>
            </a:endParaRPr>
          </a:p>
          <a:p>
            <a:pPr marL="377825">
              <a:lnSpc>
                <a:spcPct val="100000"/>
              </a:lnSpc>
            </a:pP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rendered</a:t>
            </a:r>
            <a:r>
              <a:rPr sz="1600" spc="4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inside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in-place</a:t>
            </a:r>
            <a:endParaRPr sz="1600">
              <a:latin typeface="Segoe UI Semilight"/>
              <a:cs typeface="Segoe UI Semilight"/>
            </a:endParaRPr>
          </a:p>
          <a:p>
            <a:pPr marL="378460" indent="-365760">
              <a:lnSpc>
                <a:spcPct val="100000"/>
              </a:lnSpc>
              <a:spcBef>
                <a:spcPts val="600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visualizations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written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HTML.</a:t>
            </a:r>
            <a:endParaRPr sz="1600">
              <a:latin typeface="Segoe UI Semilight"/>
              <a:cs typeface="Segoe UI Semilight"/>
            </a:endParaRPr>
          </a:p>
          <a:p>
            <a:pPr marL="835660" marR="5080" lvl="1" indent="-365760">
              <a:lnSpc>
                <a:spcPct val="100000"/>
              </a:lnSpc>
              <a:spcBef>
                <a:spcPts val="610"/>
              </a:spcBef>
              <a:buClr>
                <a:srgbClr val="0078D7"/>
              </a:buClr>
              <a:buFont typeface="Arial MT"/>
              <a:buChar char="•"/>
              <a:tabLst>
                <a:tab pos="835025" algn="l"/>
                <a:tab pos="835660" algn="l"/>
              </a:tabLst>
            </a:pPr>
            <a:r>
              <a:rPr sz="1400" spc="-40" dirty="0">
                <a:solidFill>
                  <a:srgbClr val="505050"/>
                </a:solidFill>
                <a:latin typeface="Segoe UI Semilight"/>
                <a:cs typeface="Segoe UI Semilight"/>
              </a:rPr>
              <a:t>You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can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save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4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HTML</a:t>
            </a:r>
            <a:r>
              <a:rPr sz="14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the</a:t>
            </a:r>
            <a:r>
              <a:rPr sz="14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entire</a:t>
            </a:r>
            <a:r>
              <a:rPr sz="14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notebook</a:t>
            </a:r>
            <a:r>
              <a:rPr sz="14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by </a:t>
            </a:r>
            <a:r>
              <a:rPr sz="1400" spc="-37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exporting</a:t>
            </a:r>
            <a:r>
              <a:rPr sz="14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to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HTML.</a:t>
            </a:r>
            <a:endParaRPr sz="1400">
              <a:latin typeface="Segoe UI Semilight"/>
              <a:cs typeface="Segoe UI Semilight"/>
            </a:endParaRPr>
          </a:p>
          <a:p>
            <a:pPr marL="835660" marR="130810" lvl="1" indent="-365760">
              <a:lnSpc>
                <a:spcPct val="100000"/>
              </a:lnSpc>
              <a:spcBef>
                <a:spcPts val="600"/>
              </a:spcBef>
              <a:buClr>
                <a:srgbClr val="0078D7"/>
              </a:buClr>
              <a:buFont typeface="Arial MT"/>
              <a:buChar char="•"/>
              <a:tabLst>
                <a:tab pos="835025" algn="l"/>
                <a:tab pos="835660" algn="l"/>
              </a:tabLst>
            </a:pP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If</a:t>
            </a:r>
            <a:r>
              <a:rPr sz="14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you use</a:t>
            </a:r>
            <a:r>
              <a:rPr sz="14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Matplotlib,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4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plots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rendered</a:t>
            </a:r>
            <a:r>
              <a:rPr sz="14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as </a:t>
            </a:r>
            <a:r>
              <a:rPr sz="14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images so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you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can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just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right click and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download </a:t>
            </a:r>
            <a:r>
              <a:rPr sz="1400" spc="-37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4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image</a:t>
            </a:r>
            <a:endParaRPr sz="1400">
              <a:latin typeface="Segoe UI Semilight"/>
              <a:cs typeface="Segoe UI Semilight"/>
            </a:endParaRPr>
          </a:p>
          <a:p>
            <a:pPr marL="377825" marR="393700" indent="-365760">
              <a:lnSpc>
                <a:spcPct val="100000"/>
              </a:lnSpc>
              <a:spcBef>
                <a:spcPts val="595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55" dirty="0">
                <a:solidFill>
                  <a:srgbClr val="505050"/>
                </a:solidFill>
                <a:latin typeface="Segoe UI Semilight"/>
                <a:cs typeface="Segoe UI Semilight"/>
              </a:rPr>
              <a:t>You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can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change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plot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type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just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by picking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from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selection</a:t>
            </a:r>
            <a:endParaRPr sz="1600">
              <a:latin typeface="Segoe UI Semilight"/>
              <a:cs typeface="Segoe UI Semi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6" y="1741931"/>
            <a:ext cx="5797296" cy="425043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93848" y="5059679"/>
            <a:ext cx="1335405" cy="1193800"/>
            <a:chOff x="2593848" y="5059679"/>
            <a:chExt cx="1335405" cy="11938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992" y="5068823"/>
              <a:ext cx="1316735" cy="11750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98420" y="5064251"/>
              <a:ext cx="1325880" cy="1184275"/>
            </a:xfrm>
            <a:custGeom>
              <a:avLst/>
              <a:gdLst/>
              <a:ahLst/>
              <a:cxnLst/>
              <a:rect l="l" t="t" r="r" b="b"/>
              <a:pathLst>
                <a:path w="1325879" h="1184275">
                  <a:moveTo>
                    <a:pt x="0" y="1184147"/>
                  </a:moveTo>
                  <a:lnTo>
                    <a:pt x="1325880" y="1184147"/>
                  </a:lnTo>
                  <a:lnTo>
                    <a:pt x="1325880" y="0"/>
                  </a:lnTo>
                  <a:lnTo>
                    <a:pt x="0" y="0"/>
                  </a:lnTo>
                  <a:lnTo>
                    <a:pt x="0" y="1184147"/>
                  </a:lnTo>
                  <a:close/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298" y="517905"/>
            <a:ext cx="7046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5745" algn="l"/>
                <a:tab pos="3878579" algn="l"/>
                <a:tab pos="5694680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F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Y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M	(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F</a:t>
            </a:r>
            <a:r>
              <a:rPr sz="2400" spc="7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)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6516" y="1023873"/>
            <a:ext cx="79184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Is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a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distributed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File 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System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(DBFS)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that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is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layer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over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Blob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Storage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899" y="274596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918" y="2688463"/>
            <a:ext cx="6358013" cy="41706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88899" y="333727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370" y="3279775"/>
            <a:ext cx="2687739" cy="1976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9167" y="3277361"/>
            <a:ext cx="1450720" cy="18605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88899" y="3709130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918" y="3649726"/>
            <a:ext cx="6387985" cy="19951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88899" y="408098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3918" y="4023486"/>
            <a:ext cx="5585599" cy="19761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88899" y="445284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63219" y="4395342"/>
            <a:ext cx="2962275" cy="372110"/>
            <a:chOff x="463219" y="4395342"/>
            <a:chExt cx="2962275" cy="37211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70" y="4395342"/>
              <a:ext cx="2946946" cy="1976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219" y="4619878"/>
              <a:ext cx="984199" cy="147319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3492753" y="4482119"/>
            <a:ext cx="101600" cy="11430"/>
          </a:xfrm>
          <a:custGeom>
            <a:avLst/>
            <a:gdLst/>
            <a:ahLst/>
            <a:cxnLst/>
            <a:rect l="l" t="t" r="r" b="b"/>
            <a:pathLst>
              <a:path w="101600" h="11429">
                <a:moveTo>
                  <a:pt x="101346" y="0"/>
                </a:moveTo>
                <a:lnTo>
                  <a:pt x="0" y="0"/>
                </a:lnTo>
                <a:lnTo>
                  <a:pt x="0" y="10886"/>
                </a:lnTo>
                <a:lnTo>
                  <a:pt x="101346" y="10886"/>
                </a:lnTo>
                <a:lnTo>
                  <a:pt x="101346" y="0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63188" y="4393438"/>
            <a:ext cx="2374138" cy="15455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88899" y="504415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69950" y="4986654"/>
            <a:ext cx="4431665" cy="196850"/>
            <a:chOff x="469950" y="4986654"/>
            <a:chExt cx="4431665" cy="1968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950" y="4992369"/>
              <a:ext cx="922350" cy="19100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14526" y="5073431"/>
              <a:ext cx="54610" cy="11430"/>
            </a:xfrm>
            <a:custGeom>
              <a:avLst/>
              <a:gdLst/>
              <a:ahLst/>
              <a:cxnLst/>
              <a:rect l="l" t="t" r="r" b="b"/>
              <a:pathLst>
                <a:path w="54609" h="11429">
                  <a:moveTo>
                    <a:pt x="54137" y="0"/>
                  </a:moveTo>
                  <a:lnTo>
                    <a:pt x="0" y="0"/>
                  </a:lnTo>
                  <a:lnTo>
                    <a:pt x="0" y="10886"/>
                  </a:lnTo>
                  <a:lnTo>
                    <a:pt x="54137" y="10886"/>
                  </a:lnTo>
                  <a:lnTo>
                    <a:pt x="54137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4536" y="4986654"/>
              <a:ext cx="3406648" cy="19672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234171" y="5503163"/>
            <a:ext cx="3386454" cy="589915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156845" rIns="0" bIns="0" rtlCol="0">
            <a:spAutoFit/>
          </a:bodyPr>
          <a:lstStyle/>
          <a:p>
            <a:pPr marL="856615">
              <a:lnSpc>
                <a:spcPct val="100000"/>
              </a:lnSpc>
              <a:spcBef>
                <a:spcPts val="1235"/>
              </a:spcBef>
            </a:pP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Azure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Blob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20" dirty="0">
                <a:solidFill>
                  <a:srgbClr val="3A3A3A"/>
                </a:solidFill>
                <a:latin typeface="Segoe UI Semilight"/>
                <a:cs typeface="Segoe UI Semilight"/>
              </a:rPr>
              <a:t>Storage</a:t>
            </a:r>
            <a:endParaRPr sz="1600">
              <a:latin typeface="Segoe UI Semilight"/>
              <a:cs typeface="Segoe UI Semiligh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194547" y="2052827"/>
            <a:ext cx="3426460" cy="3436620"/>
            <a:chOff x="8194547" y="2052827"/>
            <a:chExt cx="3426460" cy="3436620"/>
          </a:xfrm>
        </p:grpSpPr>
        <p:sp>
          <p:nvSpPr>
            <p:cNvPr id="26" name="object 26"/>
            <p:cNvSpPr/>
            <p:nvPr/>
          </p:nvSpPr>
          <p:spPr>
            <a:xfrm>
              <a:off x="8234171" y="2846831"/>
              <a:ext cx="3386454" cy="1803400"/>
            </a:xfrm>
            <a:custGeom>
              <a:avLst/>
              <a:gdLst/>
              <a:ahLst/>
              <a:cxnLst/>
              <a:rect l="l" t="t" r="r" b="b"/>
              <a:pathLst>
                <a:path w="3386454" h="1803400">
                  <a:moveTo>
                    <a:pt x="3386328" y="0"/>
                  </a:moveTo>
                  <a:lnTo>
                    <a:pt x="0" y="0"/>
                  </a:lnTo>
                  <a:lnTo>
                    <a:pt x="0" y="1802892"/>
                  </a:lnTo>
                  <a:lnTo>
                    <a:pt x="3386328" y="1802892"/>
                  </a:lnTo>
                  <a:lnTo>
                    <a:pt x="3386328" y="0"/>
                  </a:lnTo>
                  <a:close/>
                </a:path>
              </a:pathLst>
            </a:custGeom>
            <a:solidFill>
              <a:srgbClr val="4E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71916" y="4649723"/>
              <a:ext cx="2971800" cy="840105"/>
            </a:xfrm>
            <a:custGeom>
              <a:avLst/>
              <a:gdLst/>
              <a:ahLst/>
              <a:cxnLst/>
              <a:rect l="l" t="t" r="r" b="b"/>
              <a:pathLst>
                <a:path w="2971800" h="840104">
                  <a:moveTo>
                    <a:pt x="405384" y="216408"/>
                  </a:moveTo>
                  <a:lnTo>
                    <a:pt x="202692" y="13716"/>
                  </a:lnTo>
                  <a:lnTo>
                    <a:pt x="0" y="216408"/>
                  </a:lnTo>
                  <a:lnTo>
                    <a:pt x="101346" y="216408"/>
                  </a:lnTo>
                  <a:lnTo>
                    <a:pt x="101346" y="637032"/>
                  </a:lnTo>
                  <a:lnTo>
                    <a:pt x="0" y="637032"/>
                  </a:lnTo>
                  <a:lnTo>
                    <a:pt x="202692" y="839724"/>
                  </a:lnTo>
                  <a:lnTo>
                    <a:pt x="405384" y="637032"/>
                  </a:lnTo>
                  <a:lnTo>
                    <a:pt x="304038" y="637032"/>
                  </a:lnTo>
                  <a:lnTo>
                    <a:pt x="304038" y="216408"/>
                  </a:lnTo>
                  <a:lnTo>
                    <a:pt x="405384" y="216408"/>
                  </a:lnTo>
                  <a:close/>
                </a:path>
                <a:path w="2971800" h="840104">
                  <a:moveTo>
                    <a:pt x="1658112" y="202692"/>
                  </a:moveTo>
                  <a:lnTo>
                    <a:pt x="1455420" y="0"/>
                  </a:lnTo>
                  <a:lnTo>
                    <a:pt x="1252728" y="202692"/>
                  </a:lnTo>
                  <a:lnTo>
                    <a:pt x="1354074" y="202692"/>
                  </a:lnTo>
                  <a:lnTo>
                    <a:pt x="1354074" y="623316"/>
                  </a:lnTo>
                  <a:lnTo>
                    <a:pt x="1252728" y="623316"/>
                  </a:lnTo>
                  <a:lnTo>
                    <a:pt x="1455420" y="826008"/>
                  </a:lnTo>
                  <a:lnTo>
                    <a:pt x="1658112" y="623316"/>
                  </a:lnTo>
                  <a:lnTo>
                    <a:pt x="1556766" y="623316"/>
                  </a:lnTo>
                  <a:lnTo>
                    <a:pt x="1556766" y="202692"/>
                  </a:lnTo>
                  <a:lnTo>
                    <a:pt x="1658112" y="202692"/>
                  </a:lnTo>
                  <a:close/>
                </a:path>
                <a:path w="2971800" h="840104">
                  <a:moveTo>
                    <a:pt x="2971787" y="202692"/>
                  </a:moveTo>
                  <a:lnTo>
                    <a:pt x="2769095" y="0"/>
                  </a:lnTo>
                  <a:lnTo>
                    <a:pt x="2566403" y="202692"/>
                  </a:lnTo>
                  <a:lnTo>
                    <a:pt x="2667749" y="202692"/>
                  </a:lnTo>
                  <a:lnTo>
                    <a:pt x="2667749" y="623316"/>
                  </a:lnTo>
                  <a:lnTo>
                    <a:pt x="2566403" y="623316"/>
                  </a:lnTo>
                  <a:lnTo>
                    <a:pt x="2769095" y="826008"/>
                  </a:lnTo>
                  <a:lnTo>
                    <a:pt x="2971787" y="623316"/>
                  </a:lnTo>
                  <a:lnTo>
                    <a:pt x="2870441" y="623316"/>
                  </a:lnTo>
                  <a:lnTo>
                    <a:pt x="2870441" y="202692"/>
                  </a:lnTo>
                  <a:lnTo>
                    <a:pt x="2971787" y="202692"/>
                  </a:lnTo>
                  <a:close/>
                </a:path>
              </a:pathLst>
            </a:custGeom>
            <a:solidFill>
              <a:srgbClr val="89C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88651" y="3006852"/>
              <a:ext cx="259079" cy="288290"/>
            </a:xfrm>
            <a:custGeom>
              <a:avLst/>
              <a:gdLst/>
              <a:ahLst/>
              <a:cxnLst/>
              <a:rect l="l" t="t" r="r" b="b"/>
              <a:pathLst>
                <a:path w="259079" h="288289">
                  <a:moveTo>
                    <a:pt x="129540" y="0"/>
                  </a:moveTo>
                  <a:lnTo>
                    <a:pt x="88611" y="7345"/>
                  </a:lnTo>
                  <a:lnTo>
                    <a:pt x="53053" y="27797"/>
                  </a:lnTo>
                  <a:lnTo>
                    <a:pt x="25005" y="58978"/>
                  </a:lnTo>
                  <a:lnTo>
                    <a:pt x="6608" y="98511"/>
                  </a:lnTo>
                  <a:lnTo>
                    <a:pt x="0" y="144018"/>
                  </a:lnTo>
                  <a:lnTo>
                    <a:pt x="6608" y="189524"/>
                  </a:lnTo>
                  <a:lnTo>
                    <a:pt x="25005" y="229057"/>
                  </a:lnTo>
                  <a:lnTo>
                    <a:pt x="53053" y="260238"/>
                  </a:lnTo>
                  <a:lnTo>
                    <a:pt x="88611" y="280690"/>
                  </a:lnTo>
                  <a:lnTo>
                    <a:pt x="129540" y="288036"/>
                  </a:lnTo>
                  <a:lnTo>
                    <a:pt x="170468" y="280690"/>
                  </a:lnTo>
                  <a:lnTo>
                    <a:pt x="206026" y="260238"/>
                  </a:lnTo>
                  <a:lnTo>
                    <a:pt x="234074" y="229057"/>
                  </a:lnTo>
                  <a:lnTo>
                    <a:pt x="252471" y="189524"/>
                  </a:lnTo>
                  <a:lnTo>
                    <a:pt x="259079" y="144018"/>
                  </a:lnTo>
                  <a:lnTo>
                    <a:pt x="252471" y="98511"/>
                  </a:lnTo>
                  <a:lnTo>
                    <a:pt x="234074" y="58978"/>
                  </a:lnTo>
                  <a:lnTo>
                    <a:pt x="206026" y="27797"/>
                  </a:lnTo>
                  <a:lnTo>
                    <a:pt x="170468" y="7345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88651" y="3006852"/>
              <a:ext cx="259079" cy="288290"/>
            </a:xfrm>
            <a:custGeom>
              <a:avLst/>
              <a:gdLst/>
              <a:ahLst/>
              <a:cxnLst/>
              <a:rect l="l" t="t" r="r" b="b"/>
              <a:pathLst>
                <a:path w="259079" h="288289">
                  <a:moveTo>
                    <a:pt x="0" y="144017"/>
                  </a:moveTo>
                  <a:lnTo>
                    <a:pt x="6608" y="98510"/>
                  </a:lnTo>
                  <a:lnTo>
                    <a:pt x="25005" y="58978"/>
                  </a:lnTo>
                  <a:lnTo>
                    <a:pt x="53053" y="27797"/>
                  </a:lnTo>
                  <a:lnTo>
                    <a:pt x="88611" y="7345"/>
                  </a:lnTo>
                  <a:lnTo>
                    <a:pt x="129540" y="0"/>
                  </a:lnTo>
                  <a:lnTo>
                    <a:pt x="170468" y="7345"/>
                  </a:lnTo>
                  <a:lnTo>
                    <a:pt x="206026" y="27797"/>
                  </a:lnTo>
                  <a:lnTo>
                    <a:pt x="234074" y="58978"/>
                  </a:lnTo>
                  <a:lnTo>
                    <a:pt x="252471" y="98510"/>
                  </a:lnTo>
                  <a:lnTo>
                    <a:pt x="259079" y="144017"/>
                  </a:lnTo>
                  <a:lnTo>
                    <a:pt x="252471" y="189524"/>
                  </a:lnTo>
                  <a:lnTo>
                    <a:pt x="234074" y="229056"/>
                  </a:lnTo>
                  <a:lnTo>
                    <a:pt x="206026" y="260237"/>
                  </a:lnTo>
                  <a:lnTo>
                    <a:pt x="170468" y="280689"/>
                  </a:lnTo>
                  <a:lnTo>
                    <a:pt x="129540" y="288035"/>
                  </a:lnTo>
                  <a:lnTo>
                    <a:pt x="88611" y="280689"/>
                  </a:lnTo>
                  <a:lnTo>
                    <a:pt x="53053" y="260237"/>
                  </a:lnTo>
                  <a:lnTo>
                    <a:pt x="25005" y="229056"/>
                  </a:lnTo>
                  <a:lnTo>
                    <a:pt x="6608" y="189524"/>
                  </a:lnTo>
                  <a:lnTo>
                    <a:pt x="0" y="14401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79991" y="3500627"/>
              <a:ext cx="257810" cy="288290"/>
            </a:xfrm>
            <a:custGeom>
              <a:avLst/>
              <a:gdLst/>
              <a:ahLst/>
              <a:cxnLst/>
              <a:rect l="l" t="t" r="r" b="b"/>
              <a:pathLst>
                <a:path w="257809" h="288289">
                  <a:moveTo>
                    <a:pt x="128777" y="0"/>
                  </a:moveTo>
                  <a:lnTo>
                    <a:pt x="88075" y="7345"/>
                  </a:lnTo>
                  <a:lnTo>
                    <a:pt x="52724" y="27797"/>
                  </a:lnTo>
                  <a:lnTo>
                    <a:pt x="24847" y="58978"/>
                  </a:lnTo>
                  <a:lnTo>
                    <a:pt x="6565" y="98511"/>
                  </a:lnTo>
                  <a:lnTo>
                    <a:pt x="0" y="144018"/>
                  </a:lnTo>
                  <a:lnTo>
                    <a:pt x="6565" y="189524"/>
                  </a:lnTo>
                  <a:lnTo>
                    <a:pt x="24847" y="229057"/>
                  </a:lnTo>
                  <a:lnTo>
                    <a:pt x="52724" y="260238"/>
                  </a:lnTo>
                  <a:lnTo>
                    <a:pt x="88075" y="280690"/>
                  </a:lnTo>
                  <a:lnTo>
                    <a:pt x="128777" y="288036"/>
                  </a:lnTo>
                  <a:lnTo>
                    <a:pt x="169480" y="280690"/>
                  </a:lnTo>
                  <a:lnTo>
                    <a:pt x="204831" y="260238"/>
                  </a:lnTo>
                  <a:lnTo>
                    <a:pt x="232708" y="229057"/>
                  </a:lnTo>
                  <a:lnTo>
                    <a:pt x="250990" y="189524"/>
                  </a:lnTo>
                  <a:lnTo>
                    <a:pt x="257555" y="144018"/>
                  </a:lnTo>
                  <a:lnTo>
                    <a:pt x="250990" y="98511"/>
                  </a:lnTo>
                  <a:lnTo>
                    <a:pt x="232708" y="58978"/>
                  </a:lnTo>
                  <a:lnTo>
                    <a:pt x="204831" y="27797"/>
                  </a:lnTo>
                  <a:lnTo>
                    <a:pt x="169480" y="7345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79991" y="3500627"/>
              <a:ext cx="257810" cy="288290"/>
            </a:xfrm>
            <a:custGeom>
              <a:avLst/>
              <a:gdLst/>
              <a:ahLst/>
              <a:cxnLst/>
              <a:rect l="l" t="t" r="r" b="b"/>
              <a:pathLst>
                <a:path w="257809" h="288289">
                  <a:moveTo>
                    <a:pt x="0" y="144017"/>
                  </a:moveTo>
                  <a:lnTo>
                    <a:pt x="6565" y="98510"/>
                  </a:lnTo>
                  <a:lnTo>
                    <a:pt x="24847" y="58978"/>
                  </a:lnTo>
                  <a:lnTo>
                    <a:pt x="52724" y="27797"/>
                  </a:lnTo>
                  <a:lnTo>
                    <a:pt x="88075" y="7345"/>
                  </a:lnTo>
                  <a:lnTo>
                    <a:pt x="128777" y="0"/>
                  </a:lnTo>
                  <a:lnTo>
                    <a:pt x="169480" y="7345"/>
                  </a:lnTo>
                  <a:lnTo>
                    <a:pt x="204831" y="27797"/>
                  </a:lnTo>
                  <a:lnTo>
                    <a:pt x="232708" y="58978"/>
                  </a:lnTo>
                  <a:lnTo>
                    <a:pt x="250990" y="98510"/>
                  </a:lnTo>
                  <a:lnTo>
                    <a:pt x="257555" y="144017"/>
                  </a:lnTo>
                  <a:lnTo>
                    <a:pt x="250990" y="189524"/>
                  </a:lnTo>
                  <a:lnTo>
                    <a:pt x="232708" y="229056"/>
                  </a:lnTo>
                  <a:lnTo>
                    <a:pt x="204831" y="260237"/>
                  </a:lnTo>
                  <a:lnTo>
                    <a:pt x="169480" y="280689"/>
                  </a:lnTo>
                  <a:lnTo>
                    <a:pt x="128777" y="288035"/>
                  </a:lnTo>
                  <a:lnTo>
                    <a:pt x="88075" y="280689"/>
                  </a:lnTo>
                  <a:lnTo>
                    <a:pt x="52724" y="260237"/>
                  </a:lnTo>
                  <a:lnTo>
                    <a:pt x="24847" y="229056"/>
                  </a:lnTo>
                  <a:lnTo>
                    <a:pt x="6565" y="189524"/>
                  </a:lnTo>
                  <a:lnTo>
                    <a:pt x="0" y="14401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07038" y="3500627"/>
              <a:ext cx="259079" cy="288290"/>
            </a:xfrm>
            <a:custGeom>
              <a:avLst/>
              <a:gdLst/>
              <a:ahLst/>
              <a:cxnLst/>
              <a:rect l="l" t="t" r="r" b="b"/>
              <a:pathLst>
                <a:path w="259079" h="288289">
                  <a:moveTo>
                    <a:pt x="129540" y="0"/>
                  </a:moveTo>
                  <a:lnTo>
                    <a:pt x="88611" y="7345"/>
                  </a:lnTo>
                  <a:lnTo>
                    <a:pt x="53053" y="27797"/>
                  </a:lnTo>
                  <a:lnTo>
                    <a:pt x="25005" y="58978"/>
                  </a:lnTo>
                  <a:lnTo>
                    <a:pt x="6608" y="98511"/>
                  </a:lnTo>
                  <a:lnTo>
                    <a:pt x="0" y="144018"/>
                  </a:lnTo>
                  <a:lnTo>
                    <a:pt x="6608" y="189524"/>
                  </a:lnTo>
                  <a:lnTo>
                    <a:pt x="25005" y="229057"/>
                  </a:lnTo>
                  <a:lnTo>
                    <a:pt x="53053" y="260238"/>
                  </a:lnTo>
                  <a:lnTo>
                    <a:pt x="88611" y="280690"/>
                  </a:lnTo>
                  <a:lnTo>
                    <a:pt x="129540" y="288036"/>
                  </a:lnTo>
                  <a:lnTo>
                    <a:pt x="170468" y="280690"/>
                  </a:lnTo>
                  <a:lnTo>
                    <a:pt x="206026" y="260238"/>
                  </a:lnTo>
                  <a:lnTo>
                    <a:pt x="234074" y="229057"/>
                  </a:lnTo>
                  <a:lnTo>
                    <a:pt x="252471" y="189524"/>
                  </a:lnTo>
                  <a:lnTo>
                    <a:pt x="259080" y="144018"/>
                  </a:lnTo>
                  <a:lnTo>
                    <a:pt x="252471" y="98511"/>
                  </a:lnTo>
                  <a:lnTo>
                    <a:pt x="234074" y="58978"/>
                  </a:lnTo>
                  <a:lnTo>
                    <a:pt x="206026" y="27797"/>
                  </a:lnTo>
                  <a:lnTo>
                    <a:pt x="170468" y="7345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607039" y="3500627"/>
              <a:ext cx="259079" cy="288290"/>
            </a:xfrm>
            <a:custGeom>
              <a:avLst/>
              <a:gdLst/>
              <a:ahLst/>
              <a:cxnLst/>
              <a:rect l="l" t="t" r="r" b="b"/>
              <a:pathLst>
                <a:path w="259079" h="288289">
                  <a:moveTo>
                    <a:pt x="0" y="144017"/>
                  </a:moveTo>
                  <a:lnTo>
                    <a:pt x="6608" y="98510"/>
                  </a:lnTo>
                  <a:lnTo>
                    <a:pt x="25005" y="58978"/>
                  </a:lnTo>
                  <a:lnTo>
                    <a:pt x="53053" y="27797"/>
                  </a:lnTo>
                  <a:lnTo>
                    <a:pt x="88611" y="7345"/>
                  </a:lnTo>
                  <a:lnTo>
                    <a:pt x="129539" y="0"/>
                  </a:lnTo>
                  <a:lnTo>
                    <a:pt x="170468" y="7345"/>
                  </a:lnTo>
                  <a:lnTo>
                    <a:pt x="206026" y="27797"/>
                  </a:lnTo>
                  <a:lnTo>
                    <a:pt x="234074" y="58978"/>
                  </a:lnTo>
                  <a:lnTo>
                    <a:pt x="252471" y="98510"/>
                  </a:lnTo>
                  <a:lnTo>
                    <a:pt x="259079" y="144017"/>
                  </a:lnTo>
                  <a:lnTo>
                    <a:pt x="252471" y="189524"/>
                  </a:lnTo>
                  <a:lnTo>
                    <a:pt x="234074" y="229056"/>
                  </a:lnTo>
                  <a:lnTo>
                    <a:pt x="206026" y="260237"/>
                  </a:lnTo>
                  <a:lnTo>
                    <a:pt x="170468" y="280689"/>
                  </a:lnTo>
                  <a:lnTo>
                    <a:pt x="129539" y="288035"/>
                  </a:lnTo>
                  <a:lnTo>
                    <a:pt x="88611" y="280689"/>
                  </a:lnTo>
                  <a:lnTo>
                    <a:pt x="53053" y="260237"/>
                  </a:lnTo>
                  <a:lnTo>
                    <a:pt x="25005" y="229056"/>
                  </a:lnTo>
                  <a:lnTo>
                    <a:pt x="6608" y="189524"/>
                  </a:lnTo>
                  <a:lnTo>
                    <a:pt x="0" y="14401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27363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129539" y="0"/>
                  </a:moveTo>
                  <a:lnTo>
                    <a:pt x="88611" y="7303"/>
                  </a:lnTo>
                  <a:lnTo>
                    <a:pt x="53053" y="27639"/>
                  </a:lnTo>
                  <a:lnTo>
                    <a:pt x="25005" y="58649"/>
                  </a:lnTo>
                  <a:lnTo>
                    <a:pt x="6608" y="97974"/>
                  </a:lnTo>
                  <a:lnTo>
                    <a:pt x="0" y="143256"/>
                  </a:lnTo>
                  <a:lnTo>
                    <a:pt x="6608" y="188537"/>
                  </a:lnTo>
                  <a:lnTo>
                    <a:pt x="25005" y="227862"/>
                  </a:lnTo>
                  <a:lnTo>
                    <a:pt x="53053" y="258872"/>
                  </a:lnTo>
                  <a:lnTo>
                    <a:pt x="88611" y="279208"/>
                  </a:lnTo>
                  <a:lnTo>
                    <a:pt x="129539" y="286512"/>
                  </a:lnTo>
                  <a:lnTo>
                    <a:pt x="170468" y="279208"/>
                  </a:lnTo>
                  <a:lnTo>
                    <a:pt x="206026" y="258872"/>
                  </a:lnTo>
                  <a:lnTo>
                    <a:pt x="234074" y="227862"/>
                  </a:lnTo>
                  <a:lnTo>
                    <a:pt x="252471" y="188537"/>
                  </a:lnTo>
                  <a:lnTo>
                    <a:pt x="259079" y="143256"/>
                  </a:lnTo>
                  <a:lnTo>
                    <a:pt x="252471" y="97974"/>
                  </a:lnTo>
                  <a:lnTo>
                    <a:pt x="234074" y="58649"/>
                  </a:lnTo>
                  <a:lnTo>
                    <a:pt x="206026" y="27639"/>
                  </a:lnTo>
                  <a:lnTo>
                    <a:pt x="170468" y="7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27363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0" y="143255"/>
                  </a:moveTo>
                  <a:lnTo>
                    <a:pt x="6608" y="97974"/>
                  </a:lnTo>
                  <a:lnTo>
                    <a:pt x="25005" y="58649"/>
                  </a:lnTo>
                  <a:lnTo>
                    <a:pt x="53053" y="27638"/>
                  </a:lnTo>
                  <a:lnTo>
                    <a:pt x="88611" y="7302"/>
                  </a:lnTo>
                  <a:lnTo>
                    <a:pt x="129539" y="0"/>
                  </a:lnTo>
                  <a:lnTo>
                    <a:pt x="170468" y="7302"/>
                  </a:lnTo>
                  <a:lnTo>
                    <a:pt x="206026" y="27638"/>
                  </a:lnTo>
                  <a:lnTo>
                    <a:pt x="234074" y="58649"/>
                  </a:lnTo>
                  <a:lnTo>
                    <a:pt x="252471" y="97974"/>
                  </a:lnTo>
                  <a:lnTo>
                    <a:pt x="259079" y="143255"/>
                  </a:lnTo>
                  <a:lnTo>
                    <a:pt x="252471" y="188536"/>
                  </a:lnTo>
                  <a:lnTo>
                    <a:pt x="234074" y="227861"/>
                  </a:lnTo>
                  <a:lnTo>
                    <a:pt x="206026" y="258872"/>
                  </a:lnTo>
                  <a:lnTo>
                    <a:pt x="170468" y="279208"/>
                  </a:lnTo>
                  <a:lnTo>
                    <a:pt x="129539" y="286511"/>
                  </a:lnTo>
                  <a:lnTo>
                    <a:pt x="88611" y="279208"/>
                  </a:lnTo>
                  <a:lnTo>
                    <a:pt x="53053" y="258872"/>
                  </a:lnTo>
                  <a:lnTo>
                    <a:pt x="25005" y="227861"/>
                  </a:lnTo>
                  <a:lnTo>
                    <a:pt x="6608" y="188536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79991" y="4180332"/>
              <a:ext cx="257810" cy="287020"/>
            </a:xfrm>
            <a:custGeom>
              <a:avLst/>
              <a:gdLst/>
              <a:ahLst/>
              <a:cxnLst/>
              <a:rect l="l" t="t" r="r" b="b"/>
              <a:pathLst>
                <a:path w="257809" h="287020">
                  <a:moveTo>
                    <a:pt x="128777" y="0"/>
                  </a:moveTo>
                  <a:lnTo>
                    <a:pt x="88075" y="7303"/>
                  </a:lnTo>
                  <a:lnTo>
                    <a:pt x="52724" y="27639"/>
                  </a:lnTo>
                  <a:lnTo>
                    <a:pt x="24847" y="58649"/>
                  </a:lnTo>
                  <a:lnTo>
                    <a:pt x="6565" y="97974"/>
                  </a:lnTo>
                  <a:lnTo>
                    <a:pt x="0" y="143256"/>
                  </a:lnTo>
                  <a:lnTo>
                    <a:pt x="6565" y="188537"/>
                  </a:lnTo>
                  <a:lnTo>
                    <a:pt x="24847" y="227862"/>
                  </a:lnTo>
                  <a:lnTo>
                    <a:pt x="52724" y="258872"/>
                  </a:lnTo>
                  <a:lnTo>
                    <a:pt x="88075" y="279208"/>
                  </a:lnTo>
                  <a:lnTo>
                    <a:pt x="128777" y="286512"/>
                  </a:lnTo>
                  <a:lnTo>
                    <a:pt x="169480" y="279208"/>
                  </a:lnTo>
                  <a:lnTo>
                    <a:pt x="204831" y="258872"/>
                  </a:lnTo>
                  <a:lnTo>
                    <a:pt x="232708" y="227862"/>
                  </a:lnTo>
                  <a:lnTo>
                    <a:pt x="250990" y="188537"/>
                  </a:lnTo>
                  <a:lnTo>
                    <a:pt x="257555" y="143256"/>
                  </a:lnTo>
                  <a:lnTo>
                    <a:pt x="250990" y="97974"/>
                  </a:lnTo>
                  <a:lnTo>
                    <a:pt x="232708" y="58649"/>
                  </a:lnTo>
                  <a:lnTo>
                    <a:pt x="204831" y="27639"/>
                  </a:lnTo>
                  <a:lnTo>
                    <a:pt x="169480" y="7303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79991" y="4180332"/>
              <a:ext cx="257810" cy="287020"/>
            </a:xfrm>
            <a:custGeom>
              <a:avLst/>
              <a:gdLst/>
              <a:ahLst/>
              <a:cxnLst/>
              <a:rect l="l" t="t" r="r" b="b"/>
              <a:pathLst>
                <a:path w="257809" h="287020">
                  <a:moveTo>
                    <a:pt x="0" y="143255"/>
                  </a:moveTo>
                  <a:lnTo>
                    <a:pt x="6565" y="97974"/>
                  </a:lnTo>
                  <a:lnTo>
                    <a:pt x="24847" y="58649"/>
                  </a:lnTo>
                  <a:lnTo>
                    <a:pt x="52724" y="27638"/>
                  </a:lnTo>
                  <a:lnTo>
                    <a:pt x="88075" y="7302"/>
                  </a:lnTo>
                  <a:lnTo>
                    <a:pt x="128777" y="0"/>
                  </a:lnTo>
                  <a:lnTo>
                    <a:pt x="169480" y="7302"/>
                  </a:lnTo>
                  <a:lnTo>
                    <a:pt x="204831" y="27638"/>
                  </a:lnTo>
                  <a:lnTo>
                    <a:pt x="232708" y="58649"/>
                  </a:lnTo>
                  <a:lnTo>
                    <a:pt x="250990" y="97974"/>
                  </a:lnTo>
                  <a:lnTo>
                    <a:pt x="257555" y="143255"/>
                  </a:lnTo>
                  <a:lnTo>
                    <a:pt x="250990" y="188536"/>
                  </a:lnTo>
                  <a:lnTo>
                    <a:pt x="232708" y="227861"/>
                  </a:lnTo>
                  <a:lnTo>
                    <a:pt x="204831" y="258872"/>
                  </a:lnTo>
                  <a:lnTo>
                    <a:pt x="169480" y="279208"/>
                  </a:lnTo>
                  <a:lnTo>
                    <a:pt x="128777" y="286511"/>
                  </a:lnTo>
                  <a:lnTo>
                    <a:pt x="88075" y="279208"/>
                  </a:lnTo>
                  <a:lnTo>
                    <a:pt x="52724" y="258872"/>
                  </a:lnTo>
                  <a:lnTo>
                    <a:pt x="24847" y="227861"/>
                  </a:lnTo>
                  <a:lnTo>
                    <a:pt x="6565" y="188536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69195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129539" y="0"/>
                  </a:moveTo>
                  <a:lnTo>
                    <a:pt x="88611" y="7303"/>
                  </a:lnTo>
                  <a:lnTo>
                    <a:pt x="53053" y="27639"/>
                  </a:lnTo>
                  <a:lnTo>
                    <a:pt x="25005" y="58649"/>
                  </a:lnTo>
                  <a:lnTo>
                    <a:pt x="6608" y="97974"/>
                  </a:lnTo>
                  <a:lnTo>
                    <a:pt x="0" y="143256"/>
                  </a:lnTo>
                  <a:lnTo>
                    <a:pt x="6608" y="188537"/>
                  </a:lnTo>
                  <a:lnTo>
                    <a:pt x="25005" y="227862"/>
                  </a:lnTo>
                  <a:lnTo>
                    <a:pt x="53053" y="258872"/>
                  </a:lnTo>
                  <a:lnTo>
                    <a:pt x="88611" y="279208"/>
                  </a:lnTo>
                  <a:lnTo>
                    <a:pt x="129539" y="286512"/>
                  </a:lnTo>
                  <a:lnTo>
                    <a:pt x="170468" y="279208"/>
                  </a:lnTo>
                  <a:lnTo>
                    <a:pt x="206026" y="258872"/>
                  </a:lnTo>
                  <a:lnTo>
                    <a:pt x="234074" y="227862"/>
                  </a:lnTo>
                  <a:lnTo>
                    <a:pt x="252471" y="188537"/>
                  </a:lnTo>
                  <a:lnTo>
                    <a:pt x="259079" y="143256"/>
                  </a:lnTo>
                  <a:lnTo>
                    <a:pt x="252471" y="97974"/>
                  </a:lnTo>
                  <a:lnTo>
                    <a:pt x="234074" y="58649"/>
                  </a:lnTo>
                  <a:lnTo>
                    <a:pt x="206026" y="27639"/>
                  </a:lnTo>
                  <a:lnTo>
                    <a:pt x="170468" y="7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69195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0" y="143255"/>
                  </a:moveTo>
                  <a:lnTo>
                    <a:pt x="6608" y="97974"/>
                  </a:lnTo>
                  <a:lnTo>
                    <a:pt x="25005" y="58649"/>
                  </a:lnTo>
                  <a:lnTo>
                    <a:pt x="53053" y="27638"/>
                  </a:lnTo>
                  <a:lnTo>
                    <a:pt x="88611" y="7302"/>
                  </a:lnTo>
                  <a:lnTo>
                    <a:pt x="129539" y="0"/>
                  </a:lnTo>
                  <a:lnTo>
                    <a:pt x="170468" y="7302"/>
                  </a:lnTo>
                  <a:lnTo>
                    <a:pt x="206026" y="27638"/>
                  </a:lnTo>
                  <a:lnTo>
                    <a:pt x="234074" y="58649"/>
                  </a:lnTo>
                  <a:lnTo>
                    <a:pt x="252471" y="97974"/>
                  </a:lnTo>
                  <a:lnTo>
                    <a:pt x="259079" y="143255"/>
                  </a:lnTo>
                  <a:lnTo>
                    <a:pt x="252471" y="188536"/>
                  </a:lnTo>
                  <a:lnTo>
                    <a:pt x="234074" y="227861"/>
                  </a:lnTo>
                  <a:lnTo>
                    <a:pt x="206026" y="258872"/>
                  </a:lnTo>
                  <a:lnTo>
                    <a:pt x="170468" y="279208"/>
                  </a:lnTo>
                  <a:lnTo>
                    <a:pt x="129539" y="286511"/>
                  </a:lnTo>
                  <a:lnTo>
                    <a:pt x="88611" y="279208"/>
                  </a:lnTo>
                  <a:lnTo>
                    <a:pt x="53053" y="258872"/>
                  </a:lnTo>
                  <a:lnTo>
                    <a:pt x="25005" y="227861"/>
                  </a:lnTo>
                  <a:lnTo>
                    <a:pt x="6608" y="188536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328147" y="4180332"/>
              <a:ext cx="257810" cy="287020"/>
            </a:xfrm>
            <a:custGeom>
              <a:avLst/>
              <a:gdLst/>
              <a:ahLst/>
              <a:cxnLst/>
              <a:rect l="l" t="t" r="r" b="b"/>
              <a:pathLst>
                <a:path w="257809" h="287020">
                  <a:moveTo>
                    <a:pt x="128777" y="0"/>
                  </a:moveTo>
                  <a:lnTo>
                    <a:pt x="88075" y="7303"/>
                  </a:lnTo>
                  <a:lnTo>
                    <a:pt x="52724" y="27639"/>
                  </a:lnTo>
                  <a:lnTo>
                    <a:pt x="24847" y="58649"/>
                  </a:lnTo>
                  <a:lnTo>
                    <a:pt x="6565" y="97974"/>
                  </a:lnTo>
                  <a:lnTo>
                    <a:pt x="0" y="143256"/>
                  </a:lnTo>
                  <a:lnTo>
                    <a:pt x="6565" y="188537"/>
                  </a:lnTo>
                  <a:lnTo>
                    <a:pt x="24847" y="227862"/>
                  </a:lnTo>
                  <a:lnTo>
                    <a:pt x="52724" y="258872"/>
                  </a:lnTo>
                  <a:lnTo>
                    <a:pt x="88075" y="279208"/>
                  </a:lnTo>
                  <a:lnTo>
                    <a:pt x="128777" y="286512"/>
                  </a:lnTo>
                  <a:lnTo>
                    <a:pt x="169480" y="279208"/>
                  </a:lnTo>
                  <a:lnTo>
                    <a:pt x="204830" y="258872"/>
                  </a:lnTo>
                  <a:lnTo>
                    <a:pt x="232707" y="227862"/>
                  </a:lnTo>
                  <a:lnTo>
                    <a:pt x="250989" y="188537"/>
                  </a:lnTo>
                  <a:lnTo>
                    <a:pt x="257554" y="143256"/>
                  </a:lnTo>
                  <a:lnTo>
                    <a:pt x="250989" y="97974"/>
                  </a:lnTo>
                  <a:lnTo>
                    <a:pt x="232707" y="58649"/>
                  </a:lnTo>
                  <a:lnTo>
                    <a:pt x="204830" y="27639"/>
                  </a:lnTo>
                  <a:lnTo>
                    <a:pt x="169480" y="7303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328147" y="4180332"/>
              <a:ext cx="257810" cy="287020"/>
            </a:xfrm>
            <a:custGeom>
              <a:avLst/>
              <a:gdLst/>
              <a:ahLst/>
              <a:cxnLst/>
              <a:rect l="l" t="t" r="r" b="b"/>
              <a:pathLst>
                <a:path w="257809" h="287020">
                  <a:moveTo>
                    <a:pt x="0" y="143255"/>
                  </a:moveTo>
                  <a:lnTo>
                    <a:pt x="6565" y="97974"/>
                  </a:lnTo>
                  <a:lnTo>
                    <a:pt x="24847" y="58649"/>
                  </a:lnTo>
                  <a:lnTo>
                    <a:pt x="52724" y="27638"/>
                  </a:lnTo>
                  <a:lnTo>
                    <a:pt x="88075" y="7302"/>
                  </a:lnTo>
                  <a:lnTo>
                    <a:pt x="128777" y="0"/>
                  </a:lnTo>
                  <a:lnTo>
                    <a:pt x="169480" y="7302"/>
                  </a:lnTo>
                  <a:lnTo>
                    <a:pt x="204831" y="27638"/>
                  </a:lnTo>
                  <a:lnTo>
                    <a:pt x="232708" y="58649"/>
                  </a:lnTo>
                  <a:lnTo>
                    <a:pt x="250990" y="97974"/>
                  </a:lnTo>
                  <a:lnTo>
                    <a:pt x="257555" y="143255"/>
                  </a:lnTo>
                  <a:lnTo>
                    <a:pt x="250990" y="188536"/>
                  </a:lnTo>
                  <a:lnTo>
                    <a:pt x="232708" y="227861"/>
                  </a:lnTo>
                  <a:lnTo>
                    <a:pt x="204831" y="258872"/>
                  </a:lnTo>
                  <a:lnTo>
                    <a:pt x="169480" y="279208"/>
                  </a:lnTo>
                  <a:lnTo>
                    <a:pt x="128777" y="286511"/>
                  </a:lnTo>
                  <a:lnTo>
                    <a:pt x="88075" y="279208"/>
                  </a:lnTo>
                  <a:lnTo>
                    <a:pt x="52724" y="258872"/>
                  </a:lnTo>
                  <a:lnTo>
                    <a:pt x="24847" y="227861"/>
                  </a:lnTo>
                  <a:lnTo>
                    <a:pt x="6565" y="188536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68226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129539" y="0"/>
                  </a:moveTo>
                  <a:lnTo>
                    <a:pt x="88611" y="7303"/>
                  </a:lnTo>
                  <a:lnTo>
                    <a:pt x="53053" y="27639"/>
                  </a:lnTo>
                  <a:lnTo>
                    <a:pt x="25005" y="58649"/>
                  </a:lnTo>
                  <a:lnTo>
                    <a:pt x="6608" y="97974"/>
                  </a:lnTo>
                  <a:lnTo>
                    <a:pt x="0" y="143256"/>
                  </a:lnTo>
                  <a:lnTo>
                    <a:pt x="6608" y="188537"/>
                  </a:lnTo>
                  <a:lnTo>
                    <a:pt x="25005" y="227862"/>
                  </a:lnTo>
                  <a:lnTo>
                    <a:pt x="53053" y="258872"/>
                  </a:lnTo>
                  <a:lnTo>
                    <a:pt x="88611" y="279208"/>
                  </a:lnTo>
                  <a:lnTo>
                    <a:pt x="129539" y="286512"/>
                  </a:lnTo>
                  <a:lnTo>
                    <a:pt x="170468" y="279208"/>
                  </a:lnTo>
                  <a:lnTo>
                    <a:pt x="206026" y="258872"/>
                  </a:lnTo>
                  <a:lnTo>
                    <a:pt x="234074" y="227862"/>
                  </a:lnTo>
                  <a:lnTo>
                    <a:pt x="252471" y="188537"/>
                  </a:lnTo>
                  <a:lnTo>
                    <a:pt x="259079" y="143256"/>
                  </a:lnTo>
                  <a:lnTo>
                    <a:pt x="252471" y="97974"/>
                  </a:lnTo>
                  <a:lnTo>
                    <a:pt x="234074" y="58649"/>
                  </a:lnTo>
                  <a:lnTo>
                    <a:pt x="206026" y="27639"/>
                  </a:lnTo>
                  <a:lnTo>
                    <a:pt x="170468" y="7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56903" y="3151631"/>
              <a:ext cx="2470785" cy="1315720"/>
            </a:xfrm>
            <a:custGeom>
              <a:avLst/>
              <a:gdLst/>
              <a:ahLst/>
              <a:cxnLst/>
              <a:rect l="l" t="t" r="r" b="b"/>
              <a:pathLst>
                <a:path w="2470784" h="1315720">
                  <a:moveTo>
                    <a:pt x="2211324" y="1171955"/>
                  </a:moveTo>
                  <a:lnTo>
                    <a:pt x="2217932" y="1126674"/>
                  </a:lnTo>
                  <a:lnTo>
                    <a:pt x="2236329" y="1087349"/>
                  </a:lnTo>
                  <a:lnTo>
                    <a:pt x="2264377" y="1056339"/>
                  </a:lnTo>
                  <a:lnTo>
                    <a:pt x="2299935" y="1036003"/>
                  </a:lnTo>
                  <a:lnTo>
                    <a:pt x="2340864" y="1028699"/>
                  </a:lnTo>
                  <a:lnTo>
                    <a:pt x="2381792" y="1036003"/>
                  </a:lnTo>
                  <a:lnTo>
                    <a:pt x="2417350" y="1056339"/>
                  </a:lnTo>
                  <a:lnTo>
                    <a:pt x="2445398" y="1087349"/>
                  </a:lnTo>
                  <a:lnTo>
                    <a:pt x="2463795" y="1126674"/>
                  </a:lnTo>
                  <a:lnTo>
                    <a:pt x="2470404" y="1171955"/>
                  </a:lnTo>
                  <a:lnTo>
                    <a:pt x="2463795" y="1217237"/>
                  </a:lnTo>
                  <a:lnTo>
                    <a:pt x="2445398" y="1256562"/>
                  </a:lnTo>
                  <a:lnTo>
                    <a:pt x="2417350" y="1287572"/>
                  </a:lnTo>
                  <a:lnTo>
                    <a:pt x="2381792" y="1307908"/>
                  </a:lnTo>
                  <a:lnTo>
                    <a:pt x="2340864" y="1315211"/>
                  </a:lnTo>
                  <a:lnTo>
                    <a:pt x="2299935" y="1307908"/>
                  </a:lnTo>
                  <a:lnTo>
                    <a:pt x="2264377" y="1287572"/>
                  </a:lnTo>
                  <a:lnTo>
                    <a:pt x="2236329" y="1256562"/>
                  </a:lnTo>
                  <a:lnTo>
                    <a:pt x="2217932" y="1217237"/>
                  </a:lnTo>
                  <a:lnTo>
                    <a:pt x="2211324" y="1171955"/>
                  </a:lnTo>
                  <a:close/>
                </a:path>
                <a:path w="2470784" h="1315720">
                  <a:moveTo>
                    <a:pt x="1031875" y="0"/>
                  </a:moveTo>
                  <a:lnTo>
                    <a:pt x="451103" y="350265"/>
                  </a:lnTo>
                </a:path>
                <a:path w="2470784" h="1315720">
                  <a:moveTo>
                    <a:pt x="1290827" y="0"/>
                  </a:moveTo>
                  <a:lnTo>
                    <a:pt x="1980311" y="350265"/>
                  </a:lnTo>
                </a:path>
                <a:path w="2470784" h="1315720">
                  <a:moveTo>
                    <a:pt x="451612" y="637031"/>
                  </a:moveTo>
                  <a:lnTo>
                    <a:pt x="0" y="1027810"/>
                  </a:lnTo>
                </a:path>
                <a:path w="2470784" h="1315720">
                  <a:moveTo>
                    <a:pt x="451103" y="637031"/>
                  </a:moveTo>
                  <a:lnTo>
                    <a:pt x="451103" y="1027810"/>
                  </a:lnTo>
                </a:path>
                <a:path w="2470784" h="1315720">
                  <a:moveTo>
                    <a:pt x="451103" y="637031"/>
                  </a:moveTo>
                  <a:lnTo>
                    <a:pt x="941451" y="1027810"/>
                  </a:lnTo>
                </a:path>
                <a:path w="2470784" h="1315720">
                  <a:moveTo>
                    <a:pt x="1979422" y="637031"/>
                  </a:moveTo>
                  <a:lnTo>
                    <a:pt x="1699260" y="1027810"/>
                  </a:lnTo>
                </a:path>
                <a:path w="2470784" h="1315720">
                  <a:moveTo>
                    <a:pt x="1979676" y="637031"/>
                  </a:moveTo>
                  <a:lnTo>
                    <a:pt x="2340864" y="102781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94547" y="2052827"/>
              <a:ext cx="645160" cy="451484"/>
            </a:xfrm>
            <a:custGeom>
              <a:avLst/>
              <a:gdLst/>
              <a:ahLst/>
              <a:cxnLst/>
              <a:rect l="l" t="t" r="r" b="b"/>
              <a:pathLst>
                <a:path w="645159" h="451485">
                  <a:moveTo>
                    <a:pt x="569468" y="0"/>
                  </a:moveTo>
                  <a:lnTo>
                    <a:pt x="75183" y="0"/>
                  </a:lnTo>
                  <a:lnTo>
                    <a:pt x="45916" y="5907"/>
                  </a:lnTo>
                  <a:lnTo>
                    <a:pt x="22018" y="22018"/>
                  </a:lnTo>
                  <a:lnTo>
                    <a:pt x="5907" y="45916"/>
                  </a:lnTo>
                  <a:lnTo>
                    <a:pt x="0" y="75184"/>
                  </a:lnTo>
                  <a:lnTo>
                    <a:pt x="0" y="375920"/>
                  </a:lnTo>
                  <a:lnTo>
                    <a:pt x="5907" y="405187"/>
                  </a:lnTo>
                  <a:lnTo>
                    <a:pt x="22018" y="429085"/>
                  </a:lnTo>
                  <a:lnTo>
                    <a:pt x="45916" y="445196"/>
                  </a:lnTo>
                  <a:lnTo>
                    <a:pt x="75183" y="451104"/>
                  </a:lnTo>
                  <a:lnTo>
                    <a:pt x="569468" y="451104"/>
                  </a:lnTo>
                  <a:lnTo>
                    <a:pt x="598735" y="445196"/>
                  </a:lnTo>
                  <a:lnTo>
                    <a:pt x="622633" y="429085"/>
                  </a:lnTo>
                  <a:lnTo>
                    <a:pt x="638744" y="405187"/>
                  </a:lnTo>
                  <a:lnTo>
                    <a:pt x="644651" y="375920"/>
                  </a:lnTo>
                  <a:lnTo>
                    <a:pt x="644651" y="75184"/>
                  </a:lnTo>
                  <a:lnTo>
                    <a:pt x="638744" y="45916"/>
                  </a:lnTo>
                  <a:lnTo>
                    <a:pt x="622633" y="22018"/>
                  </a:lnTo>
                  <a:lnTo>
                    <a:pt x="598735" y="5907"/>
                  </a:lnTo>
                  <a:lnTo>
                    <a:pt x="569468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236457" y="2144394"/>
            <a:ext cx="562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Python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81516" y="2052827"/>
            <a:ext cx="646430" cy="451484"/>
          </a:xfrm>
          <a:custGeom>
            <a:avLst/>
            <a:gdLst/>
            <a:ahLst/>
            <a:cxnLst/>
            <a:rect l="l" t="t" r="r" b="b"/>
            <a:pathLst>
              <a:path w="646429" h="451485">
                <a:moveTo>
                  <a:pt x="570991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75920"/>
                </a:lnTo>
                <a:lnTo>
                  <a:pt x="5907" y="405187"/>
                </a:lnTo>
                <a:lnTo>
                  <a:pt x="22018" y="429085"/>
                </a:lnTo>
                <a:lnTo>
                  <a:pt x="45916" y="445196"/>
                </a:lnTo>
                <a:lnTo>
                  <a:pt x="75183" y="451104"/>
                </a:lnTo>
                <a:lnTo>
                  <a:pt x="570991" y="451104"/>
                </a:lnTo>
                <a:lnTo>
                  <a:pt x="600259" y="445196"/>
                </a:lnTo>
                <a:lnTo>
                  <a:pt x="624157" y="429085"/>
                </a:lnTo>
                <a:lnTo>
                  <a:pt x="640268" y="405187"/>
                </a:lnTo>
                <a:lnTo>
                  <a:pt x="646176" y="375920"/>
                </a:lnTo>
                <a:lnTo>
                  <a:pt x="646176" y="75184"/>
                </a:lnTo>
                <a:lnTo>
                  <a:pt x="640268" y="45916"/>
                </a:lnTo>
                <a:lnTo>
                  <a:pt x="624157" y="22018"/>
                </a:lnTo>
                <a:lnTo>
                  <a:pt x="600259" y="5907"/>
                </a:lnTo>
                <a:lnTo>
                  <a:pt x="570991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197085" y="2144394"/>
            <a:ext cx="41655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Scala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047731" y="2052827"/>
            <a:ext cx="646430" cy="451484"/>
          </a:xfrm>
          <a:custGeom>
            <a:avLst/>
            <a:gdLst/>
            <a:ahLst/>
            <a:cxnLst/>
            <a:rect l="l" t="t" r="r" b="b"/>
            <a:pathLst>
              <a:path w="646429" h="451485">
                <a:moveTo>
                  <a:pt x="570990" y="0"/>
                </a:moveTo>
                <a:lnTo>
                  <a:pt x="75184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75920"/>
                </a:lnTo>
                <a:lnTo>
                  <a:pt x="5907" y="405187"/>
                </a:lnTo>
                <a:lnTo>
                  <a:pt x="22018" y="429085"/>
                </a:lnTo>
                <a:lnTo>
                  <a:pt x="45916" y="445196"/>
                </a:lnTo>
                <a:lnTo>
                  <a:pt x="75184" y="451104"/>
                </a:lnTo>
                <a:lnTo>
                  <a:pt x="570990" y="451104"/>
                </a:lnTo>
                <a:lnTo>
                  <a:pt x="600258" y="445196"/>
                </a:lnTo>
                <a:lnTo>
                  <a:pt x="624156" y="429085"/>
                </a:lnTo>
                <a:lnTo>
                  <a:pt x="640267" y="405187"/>
                </a:lnTo>
                <a:lnTo>
                  <a:pt x="646174" y="375920"/>
                </a:lnTo>
                <a:lnTo>
                  <a:pt x="646174" y="75184"/>
                </a:lnTo>
                <a:lnTo>
                  <a:pt x="640267" y="45916"/>
                </a:lnTo>
                <a:lnTo>
                  <a:pt x="624156" y="22018"/>
                </a:lnTo>
                <a:lnTo>
                  <a:pt x="600258" y="5907"/>
                </a:lnTo>
                <a:lnTo>
                  <a:pt x="5709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239882" y="2144394"/>
            <a:ext cx="26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Segoe UI Semilight"/>
                <a:cs typeface="Segoe UI Semiligh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LI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855450" y="2052827"/>
            <a:ext cx="646430" cy="451484"/>
          </a:xfrm>
          <a:custGeom>
            <a:avLst/>
            <a:gdLst/>
            <a:ahLst/>
            <a:cxnLst/>
            <a:rect l="l" t="t" r="r" b="b"/>
            <a:pathLst>
              <a:path w="646429" h="451485">
                <a:moveTo>
                  <a:pt x="570992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75920"/>
                </a:lnTo>
                <a:lnTo>
                  <a:pt x="5907" y="405187"/>
                </a:lnTo>
                <a:lnTo>
                  <a:pt x="22018" y="429085"/>
                </a:lnTo>
                <a:lnTo>
                  <a:pt x="45916" y="445196"/>
                </a:lnTo>
                <a:lnTo>
                  <a:pt x="75183" y="451104"/>
                </a:lnTo>
                <a:lnTo>
                  <a:pt x="570992" y="451104"/>
                </a:lnTo>
                <a:lnTo>
                  <a:pt x="600259" y="445196"/>
                </a:lnTo>
                <a:lnTo>
                  <a:pt x="624157" y="429085"/>
                </a:lnTo>
                <a:lnTo>
                  <a:pt x="640268" y="405187"/>
                </a:lnTo>
                <a:lnTo>
                  <a:pt x="646176" y="375920"/>
                </a:lnTo>
                <a:lnTo>
                  <a:pt x="646176" y="75184"/>
                </a:lnTo>
                <a:lnTo>
                  <a:pt x="640268" y="45916"/>
                </a:lnTo>
                <a:lnTo>
                  <a:pt x="624157" y="22018"/>
                </a:lnTo>
                <a:lnTo>
                  <a:pt x="600259" y="5907"/>
                </a:lnTo>
                <a:lnTo>
                  <a:pt x="570992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911967" y="2144394"/>
            <a:ext cx="535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db</a:t>
            </a:r>
            <a:r>
              <a:rPr sz="1400" spc="-15" dirty="0">
                <a:solidFill>
                  <a:srgbClr val="FFFFFF"/>
                </a:solidFill>
                <a:latin typeface="Segoe UI Semilight"/>
                <a:cs typeface="Segoe UI Semilight"/>
              </a:rPr>
              <a:t>u</a:t>
            </a:r>
            <a:r>
              <a:rPr sz="1400" dirty="0">
                <a:solidFill>
                  <a:srgbClr val="FFFFFF"/>
                </a:solidFill>
                <a:latin typeface="Segoe UI Semilight"/>
                <a:cs typeface="Segoe UI Semilight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i</a:t>
            </a:r>
            <a:r>
              <a:rPr sz="1400" dirty="0">
                <a:solidFill>
                  <a:srgbClr val="FFFFFF"/>
                </a:solidFill>
                <a:latin typeface="Segoe UI Semilight"/>
                <a:cs typeface="Segoe UI Semilight"/>
              </a:rPr>
              <a:t>ls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461247" y="2504694"/>
            <a:ext cx="2775585" cy="2609215"/>
            <a:chOff x="8461247" y="2504694"/>
            <a:chExt cx="2775585" cy="2609215"/>
          </a:xfrm>
        </p:grpSpPr>
        <p:sp>
          <p:nvSpPr>
            <p:cNvPr id="53" name="object 53"/>
            <p:cNvSpPr/>
            <p:nvPr/>
          </p:nvSpPr>
          <p:spPr>
            <a:xfrm>
              <a:off x="8461248" y="2504693"/>
              <a:ext cx="2775585" cy="342265"/>
            </a:xfrm>
            <a:custGeom>
              <a:avLst/>
              <a:gdLst/>
              <a:ahLst/>
              <a:cxnLst/>
              <a:rect l="l" t="t" r="r" b="b"/>
              <a:pathLst>
                <a:path w="2775584" h="342264">
                  <a:moveTo>
                    <a:pt x="114300" y="227584"/>
                  </a:moveTo>
                  <a:lnTo>
                    <a:pt x="76200" y="227584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227584"/>
                  </a:lnTo>
                  <a:lnTo>
                    <a:pt x="0" y="227584"/>
                  </a:lnTo>
                  <a:lnTo>
                    <a:pt x="57150" y="341884"/>
                  </a:lnTo>
                  <a:lnTo>
                    <a:pt x="104775" y="246634"/>
                  </a:lnTo>
                  <a:lnTo>
                    <a:pt x="114300" y="227584"/>
                  </a:lnTo>
                  <a:close/>
                </a:path>
                <a:path w="2775584" h="342264">
                  <a:moveTo>
                    <a:pt x="1013460" y="227584"/>
                  </a:moveTo>
                  <a:lnTo>
                    <a:pt x="975360" y="227584"/>
                  </a:lnTo>
                  <a:lnTo>
                    <a:pt x="975360" y="0"/>
                  </a:lnTo>
                  <a:lnTo>
                    <a:pt x="937260" y="0"/>
                  </a:lnTo>
                  <a:lnTo>
                    <a:pt x="937260" y="227584"/>
                  </a:lnTo>
                  <a:lnTo>
                    <a:pt x="899160" y="227584"/>
                  </a:lnTo>
                  <a:lnTo>
                    <a:pt x="956310" y="341884"/>
                  </a:lnTo>
                  <a:lnTo>
                    <a:pt x="1003935" y="246634"/>
                  </a:lnTo>
                  <a:lnTo>
                    <a:pt x="1013460" y="227584"/>
                  </a:lnTo>
                  <a:close/>
                </a:path>
                <a:path w="2775584" h="342264">
                  <a:moveTo>
                    <a:pt x="1964436" y="227584"/>
                  </a:moveTo>
                  <a:lnTo>
                    <a:pt x="1926336" y="227584"/>
                  </a:lnTo>
                  <a:lnTo>
                    <a:pt x="1926336" y="0"/>
                  </a:lnTo>
                  <a:lnTo>
                    <a:pt x="1888236" y="0"/>
                  </a:lnTo>
                  <a:lnTo>
                    <a:pt x="1888236" y="227584"/>
                  </a:lnTo>
                  <a:lnTo>
                    <a:pt x="1850136" y="227584"/>
                  </a:lnTo>
                  <a:lnTo>
                    <a:pt x="1907286" y="341884"/>
                  </a:lnTo>
                  <a:lnTo>
                    <a:pt x="1954911" y="246634"/>
                  </a:lnTo>
                  <a:lnTo>
                    <a:pt x="1964436" y="227584"/>
                  </a:lnTo>
                  <a:close/>
                </a:path>
                <a:path w="2775584" h="342264">
                  <a:moveTo>
                    <a:pt x="2775191" y="227584"/>
                  </a:moveTo>
                  <a:lnTo>
                    <a:pt x="2737091" y="227584"/>
                  </a:lnTo>
                  <a:lnTo>
                    <a:pt x="2737091" y="0"/>
                  </a:lnTo>
                  <a:lnTo>
                    <a:pt x="2698991" y="0"/>
                  </a:lnTo>
                  <a:lnTo>
                    <a:pt x="2698991" y="227584"/>
                  </a:lnTo>
                  <a:lnTo>
                    <a:pt x="2660891" y="227584"/>
                  </a:lnTo>
                  <a:lnTo>
                    <a:pt x="2718041" y="341884"/>
                  </a:lnTo>
                  <a:lnTo>
                    <a:pt x="2765666" y="246634"/>
                  </a:lnTo>
                  <a:lnTo>
                    <a:pt x="2775191" y="227584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2351" y="4986401"/>
              <a:ext cx="783590" cy="127381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234171" y="2846832"/>
            <a:ext cx="3386454" cy="180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74295"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DBFS</a:t>
            </a:r>
            <a:endParaRPr sz="1200">
              <a:latin typeface="Segoe UI Semilight"/>
              <a:cs typeface="Segoe UI Semilight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77906" y="4977384"/>
            <a:ext cx="783588" cy="12738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31" y="3155695"/>
            <a:ext cx="2701709" cy="4965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6470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0" dirty="0">
                <a:solidFill>
                  <a:srgbClr val="0078D7"/>
                </a:solidFill>
                <a:latin typeface="Segoe UI Light"/>
                <a:cs typeface="Segoe UI Light"/>
              </a:rPr>
              <a:t>M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12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400" spc="-2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g</a:t>
            </a:r>
            <a:r>
              <a:rPr sz="4400" spc="-2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21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355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8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eh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us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44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09545" y="2351277"/>
            <a:ext cx="8430260" cy="2694940"/>
            <a:chOff x="2209545" y="2351277"/>
            <a:chExt cx="8430260" cy="2694940"/>
          </a:xfrm>
        </p:grpSpPr>
        <p:sp>
          <p:nvSpPr>
            <p:cNvPr id="4" name="object 4"/>
            <p:cNvSpPr/>
            <p:nvPr/>
          </p:nvSpPr>
          <p:spPr>
            <a:xfrm>
              <a:off x="2215895" y="2357627"/>
              <a:ext cx="100965" cy="2682240"/>
            </a:xfrm>
            <a:custGeom>
              <a:avLst/>
              <a:gdLst/>
              <a:ahLst/>
              <a:cxnLst/>
              <a:rect l="l" t="t" r="r" b="b"/>
              <a:pathLst>
                <a:path w="100964" h="2682240">
                  <a:moveTo>
                    <a:pt x="100584" y="0"/>
                  </a:moveTo>
                  <a:lnTo>
                    <a:pt x="0" y="0"/>
                  </a:lnTo>
                  <a:lnTo>
                    <a:pt x="0" y="2682240"/>
                  </a:lnTo>
                  <a:lnTo>
                    <a:pt x="100584" y="2682240"/>
                  </a:lnTo>
                  <a:lnTo>
                    <a:pt x="100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15895" y="2357627"/>
              <a:ext cx="100965" cy="2682240"/>
            </a:xfrm>
            <a:custGeom>
              <a:avLst/>
              <a:gdLst/>
              <a:ahLst/>
              <a:cxnLst/>
              <a:rect l="l" t="t" r="r" b="b"/>
              <a:pathLst>
                <a:path w="100964" h="2682240">
                  <a:moveTo>
                    <a:pt x="0" y="0"/>
                  </a:moveTo>
                  <a:lnTo>
                    <a:pt x="39129" y="0"/>
                  </a:lnTo>
                  <a:lnTo>
                    <a:pt x="71104" y="0"/>
                  </a:lnTo>
                  <a:lnTo>
                    <a:pt x="92672" y="0"/>
                  </a:lnTo>
                  <a:lnTo>
                    <a:pt x="100584" y="0"/>
                  </a:lnTo>
                  <a:lnTo>
                    <a:pt x="100584" y="2682239"/>
                  </a:lnTo>
                  <a:lnTo>
                    <a:pt x="92672" y="2682239"/>
                  </a:lnTo>
                  <a:lnTo>
                    <a:pt x="71104" y="2682239"/>
                  </a:lnTo>
                  <a:lnTo>
                    <a:pt x="39129" y="2682239"/>
                  </a:lnTo>
                  <a:lnTo>
                    <a:pt x="0" y="2682239"/>
                  </a:lnTo>
                </a:path>
              </a:pathLst>
            </a:custGeom>
            <a:ln w="12192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69764" y="2787395"/>
              <a:ext cx="5670550" cy="2164080"/>
            </a:xfrm>
            <a:custGeom>
              <a:avLst/>
              <a:gdLst/>
              <a:ahLst/>
              <a:cxnLst/>
              <a:rect l="l" t="t" r="r" b="b"/>
              <a:pathLst>
                <a:path w="5670550" h="2164079">
                  <a:moveTo>
                    <a:pt x="114300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14300" y="44450"/>
                  </a:lnTo>
                  <a:lnTo>
                    <a:pt x="114300" y="31750"/>
                  </a:lnTo>
                  <a:close/>
                </a:path>
                <a:path w="5670550" h="2164079">
                  <a:moveTo>
                    <a:pt x="2032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203200" y="44450"/>
                  </a:lnTo>
                  <a:lnTo>
                    <a:pt x="203200" y="31750"/>
                  </a:lnTo>
                  <a:close/>
                </a:path>
                <a:path w="5670550" h="2164079">
                  <a:moveTo>
                    <a:pt x="292100" y="31750"/>
                  </a:moveTo>
                  <a:lnTo>
                    <a:pt x="241300" y="31750"/>
                  </a:lnTo>
                  <a:lnTo>
                    <a:pt x="2413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5670550" h="2164079">
                  <a:moveTo>
                    <a:pt x="381000" y="31750"/>
                  </a:moveTo>
                  <a:lnTo>
                    <a:pt x="330200" y="31750"/>
                  </a:lnTo>
                  <a:lnTo>
                    <a:pt x="330200" y="44450"/>
                  </a:lnTo>
                  <a:lnTo>
                    <a:pt x="381000" y="44450"/>
                  </a:lnTo>
                  <a:lnTo>
                    <a:pt x="381000" y="31750"/>
                  </a:lnTo>
                  <a:close/>
                </a:path>
                <a:path w="5670550" h="2164079">
                  <a:moveTo>
                    <a:pt x="469900" y="31750"/>
                  </a:moveTo>
                  <a:lnTo>
                    <a:pt x="419100" y="31750"/>
                  </a:lnTo>
                  <a:lnTo>
                    <a:pt x="419100" y="44450"/>
                  </a:lnTo>
                  <a:lnTo>
                    <a:pt x="469900" y="44450"/>
                  </a:lnTo>
                  <a:lnTo>
                    <a:pt x="469900" y="31750"/>
                  </a:lnTo>
                  <a:close/>
                </a:path>
                <a:path w="5670550" h="2164079">
                  <a:moveTo>
                    <a:pt x="5588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58800" y="44450"/>
                  </a:lnTo>
                  <a:lnTo>
                    <a:pt x="558800" y="31750"/>
                  </a:lnTo>
                  <a:close/>
                </a:path>
                <a:path w="5670550" h="2164079">
                  <a:moveTo>
                    <a:pt x="647700" y="31750"/>
                  </a:moveTo>
                  <a:lnTo>
                    <a:pt x="596900" y="31750"/>
                  </a:lnTo>
                  <a:lnTo>
                    <a:pt x="5969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5670550" h="2164079">
                  <a:moveTo>
                    <a:pt x="736600" y="31750"/>
                  </a:moveTo>
                  <a:lnTo>
                    <a:pt x="685800" y="31750"/>
                  </a:lnTo>
                  <a:lnTo>
                    <a:pt x="685800" y="44450"/>
                  </a:lnTo>
                  <a:lnTo>
                    <a:pt x="736600" y="44450"/>
                  </a:lnTo>
                  <a:lnTo>
                    <a:pt x="736600" y="31750"/>
                  </a:lnTo>
                  <a:close/>
                </a:path>
                <a:path w="5670550" h="2164079">
                  <a:moveTo>
                    <a:pt x="825500" y="31750"/>
                  </a:moveTo>
                  <a:lnTo>
                    <a:pt x="774700" y="31750"/>
                  </a:lnTo>
                  <a:lnTo>
                    <a:pt x="774700" y="44450"/>
                  </a:lnTo>
                  <a:lnTo>
                    <a:pt x="825500" y="44450"/>
                  </a:lnTo>
                  <a:lnTo>
                    <a:pt x="825500" y="31750"/>
                  </a:lnTo>
                  <a:close/>
                </a:path>
                <a:path w="5670550" h="2164079">
                  <a:moveTo>
                    <a:pt x="9144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14400" y="44450"/>
                  </a:lnTo>
                  <a:lnTo>
                    <a:pt x="914400" y="31750"/>
                  </a:lnTo>
                  <a:close/>
                </a:path>
                <a:path w="5670550" h="2164079">
                  <a:moveTo>
                    <a:pt x="1003300" y="31750"/>
                  </a:moveTo>
                  <a:lnTo>
                    <a:pt x="952500" y="31750"/>
                  </a:lnTo>
                  <a:lnTo>
                    <a:pt x="9525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5670550" h="2164079">
                  <a:moveTo>
                    <a:pt x="1092200" y="31750"/>
                  </a:moveTo>
                  <a:lnTo>
                    <a:pt x="1041400" y="31750"/>
                  </a:lnTo>
                  <a:lnTo>
                    <a:pt x="1041400" y="44450"/>
                  </a:lnTo>
                  <a:lnTo>
                    <a:pt x="1092200" y="44450"/>
                  </a:lnTo>
                  <a:lnTo>
                    <a:pt x="1092200" y="31750"/>
                  </a:lnTo>
                  <a:close/>
                </a:path>
                <a:path w="5670550" h="2164079">
                  <a:moveTo>
                    <a:pt x="1181100" y="31750"/>
                  </a:moveTo>
                  <a:lnTo>
                    <a:pt x="1130300" y="31750"/>
                  </a:lnTo>
                  <a:lnTo>
                    <a:pt x="1130300" y="44450"/>
                  </a:lnTo>
                  <a:lnTo>
                    <a:pt x="1181100" y="44450"/>
                  </a:lnTo>
                  <a:lnTo>
                    <a:pt x="1181100" y="31750"/>
                  </a:lnTo>
                  <a:close/>
                </a:path>
                <a:path w="5670550" h="2164079">
                  <a:moveTo>
                    <a:pt x="12700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70000" y="44450"/>
                  </a:lnTo>
                  <a:lnTo>
                    <a:pt x="1270000" y="31750"/>
                  </a:lnTo>
                  <a:close/>
                </a:path>
                <a:path w="5670550" h="2164079">
                  <a:moveTo>
                    <a:pt x="1358900" y="31750"/>
                  </a:moveTo>
                  <a:lnTo>
                    <a:pt x="1308100" y="31750"/>
                  </a:lnTo>
                  <a:lnTo>
                    <a:pt x="13081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5670550" h="2164079">
                  <a:moveTo>
                    <a:pt x="1447800" y="31750"/>
                  </a:moveTo>
                  <a:lnTo>
                    <a:pt x="1397000" y="31750"/>
                  </a:lnTo>
                  <a:lnTo>
                    <a:pt x="1397000" y="44450"/>
                  </a:lnTo>
                  <a:lnTo>
                    <a:pt x="1447800" y="44450"/>
                  </a:lnTo>
                  <a:lnTo>
                    <a:pt x="1447800" y="31750"/>
                  </a:lnTo>
                  <a:close/>
                </a:path>
                <a:path w="5670550" h="2164079">
                  <a:moveTo>
                    <a:pt x="1536700" y="31750"/>
                  </a:moveTo>
                  <a:lnTo>
                    <a:pt x="1485900" y="31750"/>
                  </a:lnTo>
                  <a:lnTo>
                    <a:pt x="1485900" y="44450"/>
                  </a:lnTo>
                  <a:lnTo>
                    <a:pt x="1536700" y="44450"/>
                  </a:lnTo>
                  <a:lnTo>
                    <a:pt x="1536700" y="31750"/>
                  </a:lnTo>
                  <a:close/>
                </a:path>
                <a:path w="5670550" h="2164079">
                  <a:moveTo>
                    <a:pt x="1625600" y="31750"/>
                  </a:moveTo>
                  <a:lnTo>
                    <a:pt x="1574800" y="31750"/>
                  </a:lnTo>
                  <a:lnTo>
                    <a:pt x="1574800" y="44450"/>
                  </a:lnTo>
                  <a:lnTo>
                    <a:pt x="1625600" y="44450"/>
                  </a:lnTo>
                  <a:lnTo>
                    <a:pt x="1625600" y="31750"/>
                  </a:lnTo>
                  <a:close/>
                </a:path>
                <a:path w="5670550" h="2164079">
                  <a:moveTo>
                    <a:pt x="1714500" y="31750"/>
                  </a:moveTo>
                  <a:lnTo>
                    <a:pt x="1663700" y="31750"/>
                  </a:lnTo>
                  <a:lnTo>
                    <a:pt x="1663700" y="44450"/>
                  </a:lnTo>
                  <a:lnTo>
                    <a:pt x="1714500" y="44450"/>
                  </a:lnTo>
                  <a:lnTo>
                    <a:pt x="1714500" y="31750"/>
                  </a:lnTo>
                  <a:close/>
                </a:path>
                <a:path w="5670550" h="2164079">
                  <a:moveTo>
                    <a:pt x="1796796" y="38100"/>
                  </a:moveTo>
                  <a:lnTo>
                    <a:pt x="1720596" y="0"/>
                  </a:lnTo>
                  <a:lnTo>
                    <a:pt x="1720596" y="76200"/>
                  </a:lnTo>
                  <a:lnTo>
                    <a:pt x="1796796" y="38100"/>
                  </a:lnTo>
                  <a:close/>
                </a:path>
                <a:path w="5670550" h="2164079">
                  <a:moveTo>
                    <a:pt x="5003800" y="2119630"/>
                  </a:moveTo>
                  <a:lnTo>
                    <a:pt x="4953000" y="2119630"/>
                  </a:lnTo>
                  <a:lnTo>
                    <a:pt x="4953000" y="2132330"/>
                  </a:lnTo>
                  <a:lnTo>
                    <a:pt x="5003800" y="2132330"/>
                  </a:lnTo>
                  <a:lnTo>
                    <a:pt x="5003800" y="2119630"/>
                  </a:lnTo>
                  <a:close/>
                </a:path>
                <a:path w="5670550" h="2164079">
                  <a:moveTo>
                    <a:pt x="5092700" y="2119630"/>
                  </a:moveTo>
                  <a:lnTo>
                    <a:pt x="5041900" y="2119630"/>
                  </a:lnTo>
                  <a:lnTo>
                    <a:pt x="5041900" y="2132330"/>
                  </a:lnTo>
                  <a:lnTo>
                    <a:pt x="5092700" y="2132330"/>
                  </a:lnTo>
                  <a:lnTo>
                    <a:pt x="5092700" y="2119630"/>
                  </a:lnTo>
                  <a:close/>
                </a:path>
                <a:path w="5670550" h="2164079">
                  <a:moveTo>
                    <a:pt x="5181600" y="2119630"/>
                  </a:moveTo>
                  <a:lnTo>
                    <a:pt x="5130800" y="2119630"/>
                  </a:lnTo>
                  <a:lnTo>
                    <a:pt x="5130800" y="2132330"/>
                  </a:lnTo>
                  <a:lnTo>
                    <a:pt x="5181600" y="2132330"/>
                  </a:lnTo>
                  <a:lnTo>
                    <a:pt x="5181600" y="2119630"/>
                  </a:lnTo>
                  <a:close/>
                </a:path>
                <a:path w="5670550" h="2164079">
                  <a:moveTo>
                    <a:pt x="5270500" y="2119630"/>
                  </a:moveTo>
                  <a:lnTo>
                    <a:pt x="5219700" y="2119630"/>
                  </a:lnTo>
                  <a:lnTo>
                    <a:pt x="5219700" y="2132330"/>
                  </a:lnTo>
                  <a:lnTo>
                    <a:pt x="5270500" y="2132330"/>
                  </a:lnTo>
                  <a:lnTo>
                    <a:pt x="5270500" y="2119630"/>
                  </a:lnTo>
                  <a:close/>
                </a:path>
                <a:path w="5670550" h="2164079">
                  <a:moveTo>
                    <a:pt x="5359400" y="2119630"/>
                  </a:moveTo>
                  <a:lnTo>
                    <a:pt x="5308600" y="2119630"/>
                  </a:lnTo>
                  <a:lnTo>
                    <a:pt x="5308600" y="2132330"/>
                  </a:lnTo>
                  <a:lnTo>
                    <a:pt x="5359400" y="2132330"/>
                  </a:lnTo>
                  <a:lnTo>
                    <a:pt x="5359400" y="2119630"/>
                  </a:lnTo>
                  <a:close/>
                </a:path>
                <a:path w="5670550" h="2164079">
                  <a:moveTo>
                    <a:pt x="5448300" y="2119630"/>
                  </a:moveTo>
                  <a:lnTo>
                    <a:pt x="5397500" y="2119630"/>
                  </a:lnTo>
                  <a:lnTo>
                    <a:pt x="5397500" y="2132330"/>
                  </a:lnTo>
                  <a:lnTo>
                    <a:pt x="5448300" y="2132330"/>
                  </a:lnTo>
                  <a:lnTo>
                    <a:pt x="5448300" y="2119630"/>
                  </a:lnTo>
                  <a:close/>
                </a:path>
                <a:path w="5670550" h="2164079">
                  <a:moveTo>
                    <a:pt x="5537187" y="2119630"/>
                  </a:moveTo>
                  <a:lnTo>
                    <a:pt x="5486400" y="2119630"/>
                  </a:lnTo>
                  <a:lnTo>
                    <a:pt x="5486400" y="2132330"/>
                  </a:lnTo>
                  <a:lnTo>
                    <a:pt x="5537187" y="2132330"/>
                  </a:lnTo>
                  <a:lnTo>
                    <a:pt x="5537187" y="2119630"/>
                  </a:lnTo>
                  <a:close/>
                </a:path>
                <a:path w="5670550" h="2164079">
                  <a:moveTo>
                    <a:pt x="5670029" y="2125980"/>
                  </a:moveTo>
                  <a:lnTo>
                    <a:pt x="5657329" y="2119630"/>
                  </a:lnTo>
                  <a:lnTo>
                    <a:pt x="5593829" y="2087880"/>
                  </a:lnTo>
                  <a:lnTo>
                    <a:pt x="5593829" y="2119630"/>
                  </a:lnTo>
                  <a:lnTo>
                    <a:pt x="5575287" y="2119630"/>
                  </a:lnTo>
                  <a:lnTo>
                    <a:pt x="5575287" y="2132330"/>
                  </a:lnTo>
                  <a:lnTo>
                    <a:pt x="5593829" y="2132330"/>
                  </a:lnTo>
                  <a:lnTo>
                    <a:pt x="5593829" y="2164080"/>
                  </a:lnTo>
                  <a:lnTo>
                    <a:pt x="5657329" y="2132330"/>
                  </a:lnTo>
                  <a:lnTo>
                    <a:pt x="5670029" y="212598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790" y="4824221"/>
            <a:ext cx="14351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Business</a:t>
            </a:r>
            <a:r>
              <a:rPr sz="105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/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custom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50" spc="-2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122" y="2560700"/>
            <a:ext cx="12998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Logs,</a:t>
            </a:r>
            <a:r>
              <a:rPr sz="105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5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media </a:t>
            </a:r>
            <a:r>
              <a:rPr sz="1050" spc="-27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0294" y="3146297"/>
            <a:ext cx="8578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8459" y="4862575"/>
            <a:ext cx="5549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o</a:t>
            </a: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ybase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55990" y="5269483"/>
            <a:ext cx="167893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4226" y="3146297"/>
            <a:ext cx="757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24226" y="5086857"/>
            <a:ext cx="757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03235" y="2810001"/>
            <a:ext cx="3587115" cy="1757680"/>
          </a:xfrm>
          <a:custGeom>
            <a:avLst/>
            <a:gdLst/>
            <a:ahLst/>
            <a:cxnLst/>
            <a:rect l="l" t="t" r="r" b="b"/>
            <a:pathLst>
              <a:path w="3587115" h="1757679">
                <a:moveTo>
                  <a:pt x="50800" y="0"/>
                </a:moveTo>
                <a:lnTo>
                  <a:pt x="0" y="0"/>
                </a:lnTo>
                <a:lnTo>
                  <a:pt x="0" y="12700"/>
                </a:lnTo>
                <a:lnTo>
                  <a:pt x="50800" y="12700"/>
                </a:lnTo>
                <a:lnTo>
                  <a:pt x="50800" y="0"/>
                </a:lnTo>
                <a:close/>
              </a:path>
              <a:path w="3587115" h="1757679">
                <a:moveTo>
                  <a:pt x="1397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139700" y="12700"/>
                </a:lnTo>
                <a:lnTo>
                  <a:pt x="139700" y="0"/>
                </a:lnTo>
                <a:close/>
              </a:path>
              <a:path w="3587115" h="1757679">
                <a:moveTo>
                  <a:pt x="228600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228600" y="12700"/>
                </a:lnTo>
                <a:lnTo>
                  <a:pt x="228600" y="0"/>
                </a:lnTo>
                <a:close/>
              </a:path>
              <a:path w="3587115" h="1757679">
                <a:moveTo>
                  <a:pt x="317500" y="0"/>
                </a:moveTo>
                <a:lnTo>
                  <a:pt x="266700" y="0"/>
                </a:lnTo>
                <a:lnTo>
                  <a:pt x="266700" y="12700"/>
                </a:lnTo>
                <a:lnTo>
                  <a:pt x="317500" y="12700"/>
                </a:lnTo>
                <a:lnTo>
                  <a:pt x="317500" y="0"/>
                </a:lnTo>
                <a:close/>
              </a:path>
              <a:path w="3587115" h="1757679">
                <a:moveTo>
                  <a:pt x="406400" y="0"/>
                </a:moveTo>
                <a:lnTo>
                  <a:pt x="355600" y="0"/>
                </a:lnTo>
                <a:lnTo>
                  <a:pt x="355600" y="12700"/>
                </a:lnTo>
                <a:lnTo>
                  <a:pt x="406400" y="12700"/>
                </a:lnTo>
                <a:lnTo>
                  <a:pt x="406400" y="0"/>
                </a:lnTo>
                <a:close/>
              </a:path>
              <a:path w="3587115" h="1757679">
                <a:moveTo>
                  <a:pt x="495300" y="0"/>
                </a:moveTo>
                <a:lnTo>
                  <a:pt x="444500" y="0"/>
                </a:lnTo>
                <a:lnTo>
                  <a:pt x="444500" y="12700"/>
                </a:lnTo>
                <a:lnTo>
                  <a:pt x="495300" y="12700"/>
                </a:lnTo>
                <a:lnTo>
                  <a:pt x="495300" y="0"/>
                </a:lnTo>
                <a:close/>
              </a:path>
              <a:path w="3587115" h="1757679">
                <a:moveTo>
                  <a:pt x="584200" y="0"/>
                </a:moveTo>
                <a:lnTo>
                  <a:pt x="533400" y="0"/>
                </a:lnTo>
                <a:lnTo>
                  <a:pt x="533400" y="12700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3587115" h="1757679">
                <a:moveTo>
                  <a:pt x="673100" y="0"/>
                </a:moveTo>
                <a:lnTo>
                  <a:pt x="622300" y="0"/>
                </a:lnTo>
                <a:lnTo>
                  <a:pt x="622300" y="12700"/>
                </a:lnTo>
                <a:lnTo>
                  <a:pt x="673100" y="12700"/>
                </a:lnTo>
                <a:lnTo>
                  <a:pt x="673100" y="0"/>
                </a:lnTo>
                <a:close/>
              </a:path>
              <a:path w="3587115" h="1757679">
                <a:moveTo>
                  <a:pt x="762000" y="0"/>
                </a:moveTo>
                <a:lnTo>
                  <a:pt x="711200" y="0"/>
                </a:lnTo>
                <a:lnTo>
                  <a:pt x="711200" y="12700"/>
                </a:lnTo>
                <a:lnTo>
                  <a:pt x="762000" y="12700"/>
                </a:lnTo>
                <a:lnTo>
                  <a:pt x="762000" y="0"/>
                </a:lnTo>
                <a:close/>
              </a:path>
              <a:path w="3587115" h="1757679">
                <a:moveTo>
                  <a:pt x="850900" y="0"/>
                </a:moveTo>
                <a:lnTo>
                  <a:pt x="800100" y="0"/>
                </a:lnTo>
                <a:lnTo>
                  <a:pt x="800100" y="12700"/>
                </a:lnTo>
                <a:lnTo>
                  <a:pt x="850900" y="12700"/>
                </a:lnTo>
                <a:lnTo>
                  <a:pt x="850900" y="0"/>
                </a:lnTo>
                <a:close/>
              </a:path>
              <a:path w="3587115" h="1757679">
                <a:moveTo>
                  <a:pt x="939800" y="0"/>
                </a:moveTo>
                <a:lnTo>
                  <a:pt x="889000" y="0"/>
                </a:lnTo>
                <a:lnTo>
                  <a:pt x="889000" y="12700"/>
                </a:lnTo>
                <a:lnTo>
                  <a:pt x="939800" y="12700"/>
                </a:lnTo>
                <a:lnTo>
                  <a:pt x="939800" y="0"/>
                </a:lnTo>
                <a:close/>
              </a:path>
              <a:path w="3587115" h="1757679">
                <a:moveTo>
                  <a:pt x="1028700" y="0"/>
                </a:moveTo>
                <a:lnTo>
                  <a:pt x="977900" y="0"/>
                </a:lnTo>
                <a:lnTo>
                  <a:pt x="977900" y="12700"/>
                </a:lnTo>
                <a:lnTo>
                  <a:pt x="1028700" y="12700"/>
                </a:lnTo>
                <a:lnTo>
                  <a:pt x="1028700" y="0"/>
                </a:lnTo>
                <a:close/>
              </a:path>
              <a:path w="3587115" h="1757679">
                <a:moveTo>
                  <a:pt x="1117600" y="0"/>
                </a:moveTo>
                <a:lnTo>
                  <a:pt x="1066800" y="0"/>
                </a:lnTo>
                <a:lnTo>
                  <a:pt x="1066800" y="12700"/>
                </a:lnTo>
                <a:lnTo>
                  <a:pt x="1117600" y="12700"/>
                </a:lnTo>
                <a:lnTo>
                  <a:pt x="1117600" y="0"/>
                </a:lnTo>
                <a:close/>
              </a:path>
              <a:path w="3587115" h="1757679">
                <a:moveTo>
                  <a:pt x="1206500" y="0"/>
                </a:moveTo>
                <a:lnTo>
                  <a:pt x="1155700" y="0"/>
                </a:lnTo>
                <a:lnTo>
                  <a:pt x="1155700" y="12700"/>
                </a:lnTo>
                <a:lnTo>
                  <a:pt x="1206500" y="12700"/>
                </a:lnTo>
                <a:lnTo>
                  <a:pt x="1206500" y="0"/>
                </a:lnTo>
                <a:close/>
              </a:path>
              <a:path w="3587115" h="1757679">
                <a:moveTo>
                  <a:pt x="1295400" y="0"/>
                </a:moveTo>
                <a:lnTo>
                  <a:pt x="1244600" y="0"/>
                </a:lnTo>
                <a:lnTo>
                  <a:pt x="1244600" y="12700"/>
                </a:lnTo>
                <a:lnTo>
                  <a:pt x="1295400" y="12700"/>
                </a:lnTo>
                <a:lnTo>
                  <a:pt x="1295400" y="0"/>
                </a:lnTo>
                <a:close/>
              </a:path>
              <a:path w="3587115" h="1757679">
                <a:moveTo>
                  <a:pt x="1384300" y="0"/>
                </a:moveTo>
                <a:lnTo>
                  <a:pt x="1333500" y="0"/>
                </a:lnTo>
                <a:lnTo>
                  <a:pt x="1333500" y="12700"/>
                </a:lnTo>
                <a:lnTo>
                  <a:pt x="1384300" y="12700"/>
                </a:lnTo>
                <a:lnTo>
                  <a:pt x="1384300" y="0"/>
                </a:lnTo>
                <a:close/>
              </a:path>
              <a:path w="3587115" h="1757679">
                <a:moveTo>
                  <a:pt x="1473200" y="0"/>
                </a:moveTo>
                <a:lnTo>
                  <a:pt x="1422400" y="0"/>
                </a:lnTo>
                <a:lnTo>
                  <a:pt x="1422400" y="12700"/>
                </a:lnTo>
                <a:lnTo>
                  <a:pt x="1473200" y="12700"/>
                </a:lnTo>
                <a:lnTo>
                  <a:pt x="1473200" y="0"/>
                </a:lnTo>
                <a:close/>
              </a:path>
              <a:path w="3587115" h="1757679">
                <a:moveTo>
                  <a:pt x="1562100" y="0"/>
                </a:moveTo>
                <a:lnTo>
                  <a:pt x="1511300" y="0"/>
                </a:lnTo>
                <a:lnTo>
                  <a:pt x="1511300" y="12700"/>
                </a:lnTo>
                <a:lnTo>
                  <a:pt x="1562100" y="12700"/>
                </a:lnTo>
                <a:lnTo>
                  <a:pt x="1562100" y="0"/>
                </a:lnTo>
                <a:close/>
              </a:path>
              <a:path w="3587115" h="1757679">
                <a:moveTo>
                  <a:pt x="1651000" y="0"/>
                </a:moveTo>
                <a:lnTo>
                  <a:pt x="1600200" y="0"/>
                </a:lnTo>
                <a:lnTo>
                  <a:pt x="1600200" y="12700"/>
                </a:lnTo>
                <a:lnTo>
                  <a:pt x="1651000" y="12700"/>
                </a:lnTo>
                <a:lnTo>
                  <a:pt x="1651000" y="0"/>
                </a:lnTo>
                <a:close/>
              </a:path>
              <a:path w="3587115" h="1757679">
                <a:moveTo>
                  <a:pt x="1739900" y="0"/>
                </a:moveTo>
                <a:lnTo>
                  <a:pt x="1689100" y="0"/>
                </a:lnTo>
                <a:lnTo>
                  <a:pt x="168910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  <a:path w="3587115" h="1757679">
                <a:moveTo>
                  <a:pt x="1828800" y="0"/>
                </a:moveTo>
                <a:lnTo>
                  <a:pt x="1778000" y="0"/>
                </a:lnTo>
                <a:lnTo>
                  <a:pt x="1778000" y="12700"/>
                </a:lnTo>
                <a:lnTo>
                  <a:pt x="1828800" y="12700"/>
                </a:lnTo>
                <a:lnTo>
                  <a:pt x="1828800" y="0"/>
                </a:lnTo>
                <a:close/>
              </a:path>
              <a:path w="3587115" h="1757679">
                <a:moveTo>
                  <a:pt x="1917700" y="0"/>
                </a:moveTo>
                <a:lnTo>
                  <a:pt x="1866900" y="0"/>
                </a:lnTo>
                <a:lnTo>
                  <a:pt x="1866900" y="12700"/>
                </a:lnTo>
                <a:lnTo>
                  <a:pt x="1917700" y="12700"/>
                </a:lnTo>
                <a:lnTo>
                  <a:pt x="1917700" y="0"/>
                </a:lnTo>
                <a:close/>
              </a:path>
              <a:path w="3587115" h="1757679">
                <a:moveTo>
                  <a:pt x="2006600" y="0"/>
                </a:moveTo>
                <a:lnTo>
                  <a:pt x="1955800" y="0"/>
                </a:lnTo>
                <a:lnTo>
                  <a:pt x="1955800" y="12700"/>
                </a:lnTo>
                <a:lnTo>
                  <a:pt x="2006600" y="12700"/>
                </a:lnTo>
                <a:lnTo>
                  <a:pt x="2006600" y="0"/>
                </a:lnTo>
                <a:close/>
              </a:path>
              <a:path w="3587115" h="1757679">
                <a:moveTo>
                  <a:pt x="2095500" y="0"/>
                </a:moveTo>
                <a:lnTo>
                  <a:pt x="2044700" y="0"/>
                </a:lnTo>
                <a:lnTo>
                  <a:pt x="2044700" y="12700"/>
                </a:lnTo>
                <a:lnTo>
                  <a:pt x="2095500" y="12700"/>
                </a:lnTo>
                <a:lnTo>
                  <a:pt x="2095500" y="0"/>
                </a:lnTo>
                <a:close/>
              </a:path>
              <a:path w="3587115" h="1757679">
                <a:moveTo>
                  <a:pt x="2184400" y="0"/>
                </a:moveTo>
                <a:lnTo>
                  <a:pt x="2133600" y="0"/>
                </a:lnTo>
                <a:lnTo>
                  <a:pt x="2133600" y="12700"/>
                </a:lnTo>
                <a:lnTo>
                  <a:pt x="2184400" y="12700"/>
                </a:lnTo>
                <a:lnTo>
                  <a:pt x="2184400" y="0"/>
                </a:lnTo>
                <a:close/>
              </a:path>
              <a:path w="3587115" h="1757679">
                <a:moveTo>
                  <a:pt x="2273300" y="0"/>
                </a:moveTo>
                <a:lnTo>
                  <a:pt x="2222500" y="0"/>
                </a:lnTo>
                <a:lnTo>
                  <a:pt x="2222500" y="12700"/>
                </a:lnTo>
                <a:lnTo>
                  <a:pt x="2273300" y="12700"/>
                </a:lnTo>
                <a:lnTo>
                  <a:pt x="2273300" y="0"/>
                </a:lnTo>
                <a:close/>
              </a:path>
              <a:path w="3587115" h="1757679">
                <a:moveTo>
                  <a:pt x="2362200" y="0"/>
                </a:moveTo>
                <a:lnTo>
                  <a:pt x="2311400" y="0"/>
                </a:lnTo>
                <a:lnTo>
                  <a:pt x="2311400" y="12700"/>
                </a:lnTo>
                <a:lnTo>
                  <a:pt x="2362200" y="12700"/>
                </a:lnTo>
                <a:lnTo>
                  <a:pt x="2362200" y="0"/>
                </a:lnTo>
                <a:close/>
              </a:path>
              <a:path w="3587115" h="1757679">
                <a:moveTo>
                  <a:pt x="2451100" y="0"/>
                </a:moveTo>
                <a:lnTo>
                  <a:pt x="2400300" y="0"/>
                </a:lnTo>
                <a:lnTo>
                  <a:pt x="2400300" y="12700"/>
                </a:lnTo>
                <a:lnTo>
                  <a:pt x="2451100" y="12700"/>
                </a:lnTo>
                <a:lnTo>
                  <a:pt x="2451100" y="0"/>
                </a:lnTo>
                <a:close/>
              </a:path>
              <a:path w="3587115" h="1757679">
                <a:moveTo>
                  <a:pt x="2540000" y="0"/>
                </a:moveTo>
                <a:lnTo>
                  <a:pt x="2489200" y="0"/>
                </a:lnTo>
                <a:lnTo>
                  <a:pt x="2489200" y="12700"/>
                </a:lnTo>
                <a:lnTo>
                  <a:pt x="2540000" y="12700"/>
                </a:lnTo>
                <a:lnTo>
                  <a:pt x="2540000" y="0"/>
                </a:lnTo>
                <a:close/>
              </a:path>
              <a:path w="3587115" h="1757679">
                <a:moveTo>
                  <a:pt x="2628900" y="0"/>
                </a:moveTo>
                <a:lnTo>
                  <a:pt x="2578100" y="0"/>
                </a:lnTo>
                <a:lnTo>
                  <a:pt x="2578100" y="12700"/>
                </a:lnTo>
                <a:lnTo>
                  <a:pt x="2628900" y="12700"/>
                </a:lnTo>
                <a:lnTo>
                  <a:pt x="2628900" y="0"/>
                </a:lnTo>
                <a:close/>
              </a:path>
              <a:path w="3587115" h="1757679">
                <a:moveTo>
                  <a:pt x="2717800" y="0"/>
                </a:moveTo>
                <a:lnTo>
                  <a:pt x="2667000" y="0"/>
                </a:lnTo>
                <a:lnTo>
                  <a:pt x="2667000" y="12700"/>
                </a:lnTo>
                <a:lnTo>
                  <a:pt x="2717800" y="12700"/>
                </a:lnTo>
                <a:lnTo>
                  <a:pt x="2717800" y="0"/>
                </a:lnTo>
                <a:close/>
              </a:path>
              <a:path w="3587115" h="1757679">
                <a:moveTo>
                  <a:pt x="2806700" y="0"/>
                </a:moveTo>
                <a:lnTo>
                  <a:pt x="2755900" y="0"/>
                </a:lnTo>
                <a:lnTo>
                  <a:pt x="2755900" y="12700"/>
                </a:lnTo>
                <a:lnTo>
                  <a:pt x="2806700" y="12700"/>
                </a:lnTo>
                <a:lnTo>
                  <a:pt x="2806700" y="0"/>
                </a:lnTo>
                <a:close/>
              </a:path>
              <a:path w="3587115" h="1757679">
                <a:moveTo>
                  <a:pt x="2895598" y="0"/>
                </a:moveTo>
                <a:lnTo>
                  <a:pt x="2844800" y="0"/>
                </a:lnTo>
                <a:lnTo>
                  <a:pt x="2844800" y="12700"/>
                </a:lnTo>
                <a:lnTo>
                  <a:pt x="2895598" y="12700"/>
                </a:lnTo>
                <a:lnTo>
                  <a:pt x="2895598" y="0"/>
                </a:lnTo>
                <a:close/>
              </a:path>
              <a:path w="3587115" h="1757679">
                <a:moveTo>
                  <a:pt x="2984498" y="0"/>
                </a:moveTo>
                <a:lnTo>
                  <a:pt x="2933698" y="0"/>
                </a:lnTo>
                <a:lnTo>
                  <a:pt x="2933698" y="12700"/>
                </a:lnTo>
                <a:lnTo>
                  <a:pt x="2984498" y="12700"/>
                </a:lnTo>
                <a:lnTo>
                  <a:pt x="2984498" y="0"/>
                </a:lnTo>
                <a:close/>
              </a:path>
              <a:path w="3587115" h="1757679">
                <a:moveTo>
                  <a:pt x="3073398" y="0"/>
                </a:moveTo>
                <a:lnTo>
                  <a:pt x="3022598" y="0"/>
                </a:lnTo>
                <a:lnTo>
                  <a:pt x="3022598" y="12700"/>
                </a:lnTo>
                <a:lnTo>
                  <a:pt x="3073398" y="12700"/>
                </a:lnTo>
                <a:lnTo>
                  <a:pt x="3073398" y="0"/>
                </a:lnTo>
                <a:close/>
              </a:path>
              <a:path w="3587115" h="1757679">
                <a:moveTo>
                  <a:pt x="3162298" y="0"/>
                </a:moveTo>
                <a:lnTo>
                  <a:pt x="3111498" y="0"/>
                </a:lnTo>
                <a:lnTo>
                  <a:pt x="3111498" y="12700"/>
                </a:lnTo>
                <a:lnTo>
                  <a:pt x="3162298" y="12700"/>
                </a:lnTo>
                <a:lnTo>
                  <a:pt x="3162298" y="0"/>
                </a:lnTo>
                <a:close/>
              </a:path>
              <a:path w="3587115" h="1757679">
                <a:moveTo>
                  <a:pt x="3251198" y="0"/>
                </a:moveTo>
                <a:lnTo>
                  <a:pt x="3200398" y="0"/>
                </a:lnTo>
                <a:lnTo>
                  <a:pt x="3200398" y="12700"/>
                </a:lnTo>
                <a:lnTo>
                  <a:pt x="3251198" y="12700"/>
                </a:lnTo>
                <a:lnTo>
                  <a:pt x="3251198" y="0"/>
                </a:lnTo>
                <a:close/>
              </a:path>
              <a:path w="3587115" h="1757679">
                <a:moveTo>
                  <a:pt x="3340098" y="0"/>
                </a:moveTo>
                <a:lnTo>
                  <a:pt x="3289298" y="0"/>
                </a:lnTo>
                <a:lnTo>
                  <a:pt x="3289298" y="12700"/>
                </a:lnTo>
                <a:lnTo>
                  <a:pt x="3340098" y="12700"/>
                </a:lnTo>
                <a:lnTo>
                  <a:pt x="3340098" y="0"/>
                </a:lnTo>
                <a:close/>
              </a:path>
              <a:path w="3587115" h="1757679">
                <a:moveTo>
                  <a:pt x="3428998" y="0"/>
                </a:moveTo>
                <a:lnTo>
                  <a:pt x="3378198" y="0"/>
                </a:lnTo>
                <a:lnTo>
                  <a:pt x="3378198" y="12700"/>
                </a:lnTo>
                <a:lnTo>
                  <a:pt x="3428998" y="12700"/>
                </a:lnTo>
                <a:lnTo>
                  <a:pt x="3428998" y="0"/>
                </a:lnTo>
                <a:close/>
              </a:path>
              <a:path w="3587115" h="1757679">
                <a:moveTo>
                  <a:pt x="3517898" y="0"/>
                </a:moveTo>
                <a:lnTo>
                  <a:pt x="3467098" y="0"/>
                </a:lnTo>
                <a:lnTo>
                  <a:pt x="3467098" y="12700"/>
                </a:lnTo>
                <a:lnTo>
                  <a:pt x="3517898" y="12700"/>
                </a:lnTo>
                <a:lnTo>
                  <a:pt x="3517898" y="0"/>
                </a:lnTo>
                <a:close/>
              </a:path>
              <a:path w="3587115" h="1757679">
                <a:moveTo>
                  <a:pt x="3554855" y="13843"/>
                </a:moveTo>
                <a:lnTo>
                  <a:pt x="3542155" y="13843"/>
                </a:lnTo>
                <a:lnTo>
                  <a:pt x="3542155" y="64643"/>
                </a:lnTo>
                <a:lnTo>
                  <a:pt x="3554855" y="64643"/>
                </a:lnTo>
                <a:lnTo>
                  <a:pt x="3554855" y="13843"/>
                </a:lnTo>
                <a:close/>
              </a:path>
              <a:path w="3587115" h="1757679">
                <a:moveTo>
                  <a:pt x="3554855" y="102743"/>
                </a:moveTo>
                <a:lnTo>
                  <a:pt x="3542155" y="102743"/>
                </a:lnTo>
                <a:lnTo>
                  <a:pt x="3542155" y="153543"/>
                </a:lnTo>
                <a:lnTo>
                  <a:pt x="3554855" y="153543"/>
                </a:lnTo>
                <a:lnTo>
                  <a:pt x="3554855" y="102743"/>
                </a:lnTo>
                <a:close/>
              </a:path>
              <a:path w="3587115" h="1757679">
                <a:moveTo>
                  <a:pt x="3554855" y="191643"/>
                </a:moveTo>
                <a:lnTo>
                  <a:pt x="3542155" y="191643"/>
                </a:lnTo>
                <a:lnTo>
                  <a:pt x="3542155" y="242443"/>
                </a:lnTo>
                <a:lnTo>
                  <a:pt x="3554855" y="242443"/>
                </a:lnTo>
                <a:lnTo>
                  <a:pt x="3554855" y="191643"/>
                </a:lnTo>
                <a:close/>
              </a:path>
              <a:path w="3587115" h="1757679">
                <a:moveTo>
                  <a:pt x="3554855" y="280543"/>
                </a:moveTo>
                <a:lnTo>
                  <a:pt x="3542155" y="280543"/>
                </a:lnTo>
                <a:lnTo>
                  <a:pt x="3542155" y="331343"/>
                </a:lnTo>
                <a:lnTo>
                  <a:pt x="3554855" y="331343"/>
                </a:lnTo>
                <a:lnTo>
                  <a:pt x="3554855" y="280543"/>
                </a:lnTo>
                <a:close/>
              </a:path>
              <a:path w="3587115" h="1757679">
                <a:moveTo>
                  <a:pt x="3554855" y="369443"/>
                </a:moveTo>
                <a:lnTo>
                  <a:pt x="3542155" y="369443"/>
                </a:lnTo>
                <a:lnTo>
                  <a:pt x="3542155" y="420243"/>
                </a:lnTo>
                <a:lnTo>
                  <a:pt x="3554855" y="420243"/>
                </a:lnTo>
                <a:lnTo>
                  <a:pt x="3554855" y="369443"/>
                </a:lnTo>
                <a:close/>
              </a:path>
              <a:path w="3587115" h="1757679">
                <a:moveTo>
                  <a:pt x="3554855" y="458343"/>
                </a:moveTo>
                <a:lnTo>
                  <a:pt x="3542155" y="458343"/>
                </a:lnTo>
                <a:lnTo>
                  <a:pt x="3542155" y="509143"/>
                </a:lnTo>
                <a:lnTo>
                  <a:pt x="3554855" y="509143"/>
                </a:lnTo>
                <a:lnTo>
                  <a:pt x="3554855" y="458343"/>
                </a:lnTo>
                <a:close/>
              </a:path>
              <a:path w="3587115" h="1757679">
                <a:moveTo>
                  <a:pt x="3554855" y="547243"/>
                </a:moveTo>
                <a:lnTo>
                  <a:pt x="3542155" y="547243"/>
                </a:lnTo>
                <a:lnTo>
                  <a:pt x="3542155" y="598043"/>
                </a:lnTo>
                <a:lnTo>
                  <a:pt x="3554855" y="598043"/>
                </a:lnTo>
                <a:lnTo>
                  <a:pt x="3554855" y="547243"/>
                </a:lnTo>
                <a:close/>
              </a:path>
              <a:path w="3587115" h="1757679">
                <a:moveTo>
                  <a:pt x="3554855" y="636143"/>
                </a:moveTo>
                <a:lnTo>
                  <a:pt x="3542155" y="636143"/>
                </a:lnTo>
                <a:lnTo>
                  <a:pt x="3542155" y="686943"/>
                </a:lnTo>
                <a:lnTo>
                  <a:pt x="3554855" y="686943"/>
                </a:lnTo>
                <a:lnTo>
                  <a:pt x="3554855" y="636143"/>
                </a:lnTo>
                <a:close/>
              </a:path>
              <a:path w="3587115" h="1757679">
                <a:moveTo>
                  <a:pt x="3554855" y="725043"/>
                </a:moveTo>
                <a:lnTo>
                  <a:pt x="3542155" y="725043"/>
                </a:lnTo>
                <a:lnTo>
                  <a:pt x="3542155" y="775843"/>
                </a:lnTo>
                <a:lnTo>
                  <a:pt x="3554855" y="775843"/>
                </a:lnTo>
                <a:lnTo>
                  <a:pt x="3554855" y="725043"/>
                </a:lnTo>
                <a:close/>
              </a:path>
              <a:path w="3587115" h="1757679">
                <a:moveTo>
                  <a:pt x="3554855" y="813943"/>
                </a:moveTo>
                <a:lnTo>
                  <a:pt x="3542155" y="813943"/>
                </a:lnTo>
                <a:lnTo>
                  <a:pt x="3542155" y="864743"/>
                </a:lnTo>
                <a:lnTo>
                  <a:pt x="3554855" y="864743"/>
                </a:lnTo>
                <a:lnTo>
                  <a:pt x="3554855" y="813943"/>
                </a:lnTo>
                <a:close/>
              </a:path>
              <a:path w="3587115" h="1757679">
                <a:moveTo>
                  <a:pt x="3554855" y="902843"/>
                </a:moveTo>
                <a:lnTo>
                  <a:pt x="3542155" y="902843"/>
                </a:lnTo>
                <a:lnTo>
                  <a:pt x="3542155" y="953643"/>
                </a:lnTo>
                <a:lnTo>
                  <a:pt x="3554855" y="953643"/>
                </a:lnTo>
                <a:lnTo>
                  <a:pt x="3554855" y="902843"/>
                </a:lnTo>
                <a:close/>
              </a:path>
              <a:path w="3587115" h="1757679">
                <a:moveTo>
                  <a:pt x="3554855" y="991743"/>
                </a:moveTo>
                <a:lnTo>
                  <a:pt x="3542155" y="991743"/>
                </a:lnTo>
                <a:lnTo>
                  <a:pt x="3542155" y="1042543"/>
                </a:lnTo>
                <a:lnTo>
                  <a:pt x="3554855" y="1042543"/>
                </a:lnTo>
                <a:lnTo>
                  <a:pt x="3554855" y="991743"/>
                </a:lnTo>
                <a:close/>
              </a:path>
              <a:path w="3587115" h="1757679">
                <a:moveTo>
                  <a:pt x="3554855" y="1080643"/>
                </a:moveTo>
                <a:lnTo>
                  <a:pt x="3542155" y="1080643"/>
                </a:lnTo>
                <a:lnTo>
                  <a:pt x="3542155" y="1131443"/>
                </a:lnTo>
                <a:lnTo>
                  <a:pt x="3554855" y="1131443"/>
                </a:lnTo>
                <a:lnTo>
                  <a:pt x="3554855" y="1080643"/>
                </a:lnTo>
                <a:close/>
              </a:path>
              <a:path w="3587115" h="1757679">
                <a:moveTo>
                  <a:pt x="3554855" y="1169543"/>
                </a:moveTo>
                <a:lnTo>
                  <a:pt x="3542155" y="1169543"/>
                </a:lnTo>
                <a:lnTo>
                  <a:pt x="3542155" y="1220343"/>
                </a:lnTo>
                <a:lnTo>
                  <a:pt x="3554855" y="1220343"/>
                </a:lnTo>
                <a:lnTo>
                  <a:pt x="3554855" y="1169543"/>
                </a:lnTo>
                <a:close/>
              </a:path>
              <a:path w="3587115" h="1757679">
                <a:moveTo>
                  <a:pt x="3554855" y="1258443"/>
                </a:moveTo>
                <a:lnTo>
                  <a:pt x="3542155" y="1258443"/>
                </a:lnTo>
                <a:lnTo>
                  <a:pt x="3542155" y="1309243"/>
                </a:lnTo>
                <a:lnTo>
                  <a:pt x="3554855" y="1309243"/>
                </a:lnTo>
                <a:lnTo>
                  <a:pt x="3554855" y="1258443"/>
                </a:lnTo>
                <a:close/>
              </a:path>
              <a:path w="3587115" h="1757679">
                <a:moveTo>
                  <a:pt x="3554855" y="1347343"/>
                </a:moveTo>
                <a:lnTo>
                  <a:pt x="3542155" y="1347343"/>
                </a:lnTo>
                <a:lnTo>
                  <a:pt x="3542155" y="1398143"/>
                </a:lnTo>
                <a:lnTo>
                  <a:pt x="3554855" y="1398143"/>
                </a:lnTo>
                <a:lnTo>
                  <a:pt x="3554855" y="1347343"/>
                </a:lnTo>
                <a:close/>
              </a:path>
              <a:path w="3587115" h="1757679">
                <a:moveTo>
                  <a:pt x="3554855" y="1436243"/>
                </a:moveTo>
                <a:lnTo>
                  <a:pt x="3542155" y="1436243"/>
                </a:lnTo>
                <a:lnTo>
                  <a:pt x="3542155" y="1487043"/>
                </a:lnTo>
                <a:lnTo>
                  <a:pt x="3554855" y="1487043"/>
                </a:lnTo>
                <a:lnTo>
                  <a:pt x="3554855" y="1436243"/>
                </a:lnTo>
                <a:close/>
              </a:path>
              <a:path w="3587115" h="1757679">
                <a:moveTo>
                  <a:pt x="3554855" y="1525143"/>
                </a:moveTo>
                <a:lnTo>
                  <a:pt x="3542155" y="1525143"/>
                </a:lnTo>
                <a:lnTo>
                  <a:pt x="3542155" y="1575943"/>
                </a:lnTo>
                <a:lnTo>
                  <a:pt x="3554855" y="1575943"/>
                </a:lnTo>
                <a:lnTo>
                  <a:pt x="3554855" y="1525143"/>
                </a:lnTo>
                <a:close/>
              </a:path>
              <a:path w="3587115" h="1757679">
                <a:moveTo>
                  <a:pt x="3554855" y="1614043"/>
                </a:moveTo>
                <a:lnTo>
                  <a:pt x="3542155" y="1614043"/>
                </a:lnTo>
                <a:lnTo>
                  <a:pt x="3542155" y="1664843"/>
                </a:lnTo>
                <a:lnTo>
                  <a:pt x="3554855" y="1664843"/>
                </a:lnTo>
                <a:lnTo>
                  <a:pt x="3554855" y="1614043"/>
                </a:lnTo>
                <a:close/>
              </a:path>
              <a:path w="3587115" h="1757679">
                <a:moveTo>
                  <a:pt x="3586605" y="1681353"/>
                </a:moveTo>
                <a:lnTo>
                  <a:pt x="3510405" y="1681353"/>
                </a:lnTo>
                <a:lnTo>
                  <a:pt x="3548505" y="1757553"/>
                </a:lnTo>
                <a:lnTo>
                  <a:pt x="3586605" y="1681353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3821" y="3146297"/>
            <a:ext cx="10401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6545" marR="5080" indent="-2971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abr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ks  (Spark)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5860" y="4312919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0" y="384048"/>
                </a:moveTo>
                <a:lnTo>
                  <a:pt x="166115" y="384048"/>
                </a:lnTo>
                <a:lnTo>
                  <a:pt x="166115" y="219456"/>
                </a:lnTo>
                <a:lnTo>
                  <a:pt x="0" y="219456"/>
                </a:lnTo>
                <a:lnTo>
                  <a:pt x="0" y="384048"/>
                </a:lnTo>
                <a:close/>
              </a:path>
              <a:path w="469900" h="384175">
                <a:moveTo>
                  <a:pt x="220980" y="248412"/>
                </a:moveTo>
                <a:lnTo>
                  <a:pt x="469391" y="248412"/>
                </a:lnTo>
                <a:lnTo>
                  <a:pt x="469391" y="0"/>
                </a:lnTo>
                <a:lnTo>
                  <a:pt x="220980" y="0"/>
                </a:lnTo>
                <a:lnTo>
                  <a:pt x="220980" y="248412"/>
                </a:lnTo>
                <a:close/>
              </a:path>
              <a:path w="469900" h="384175">
                <a:moveTo>
                  <a:pt x="0" y="166116"/>
                </a:moveTo>
                <a:lnTo>
                  <a:pt x="166115" y="166116"/>
                </a:lnTo>
                <a:lnTo>
                  <a:pt x="166115" y="0"/>
                </a:lnTo>
                <a:lnTo>
                  <a:pt x="0" y="0"/>
                </a:lnTo>
                <a:lnTo>
                  <a:pt x="0" y="166116"/>
                </a:lnTo>
                <a:close/>
              </a:path>
              <a:path w="469900" h="384175">
                <a:moveTo>
                  <a:pt x="224028" y="384048"/>
                </a:moveTo>
                <a:lnTo>
                  <a:pt x="466343" y="384048"/>
                </a:lnTo>
                <a:lnTo>
                  <a:pt x="466343" y="304800"/>
                </a:lnTo>
                <a:lnTo>
                  <a:pt x="224028" y="304800"/>
                </a:lnTo>
                <a:lnTo>
                  <a:pt x="224028" y="384048"/>
                </a:lnTo>
                <a:close/>
              </a:path>
              <a:path w="469900" h="384175">
                <a:moveTo>
                  <a:pt x="306324" y="304800"/>
                </a:moveTo>
                <a:lnTo>
                  <a:pt x="306324" y="383667"/>
                </a:lnTo>
              </a:path>
              <a:path w="469900" h="384175">
                <a:moveTo>
                  <a:pt x="387096" y="304800"/>
                </a:moveTo>
                <a:lnTo>
                  <a:pt x="387096" y="3836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500" y="4296155"/>
            <a:ext cx="416559" cy="405765"/>
          </a:xfrm>
          <a:custGeom>
            <a:avLst/>
            <a:gdLst/>
            <a:ahLst/>
            <a:cxnLst/>
            <a:rect l="l" t="t" r="r" b="b"/>
            <a:pathLst>
              <a:path w="416559" h="405764">
                <a:moveTo>
                  <a:pt x="0" y="0"/>
                </a:moveTo>
                <a:lnTo>
                  <a:pt x="0" y="405383"/>
                </a:lnTo>
                <a:lnTo>
                  <a:pt x="416052" y="405383"/>
                </a:lnTo>
              </a:path>
              <a:path w="416559" h="405764">
                <a:moveTo>
                  <a:pt x="65531" y="405383"/>
                </a:moveTo>
                <a:lnTo>
                  <a:pt x="118872" y="405383"/>
                </a:lnTo>
                <a:lnTo>
                  <a:pt x="118872" y="230123"/>
                </a:lnTo>
                <a:lnTo>
                  <a:pt x="65531" y="230123"/>
                </a:lnTo>
                <a:lnTo>
                  <a:pt x="65531" y="405383"/>
                </a:lnTo>
                <a:close/>
              </a:path>
              <a:path w="416559" h="405764">
                <a:moveTo>
                  <a:pt x="169164" y="405383"/>
                </a:moveTo>
                <a:lnTo>
                  <a:pt x="224028" y="405383"/>
                </a:lnTo>
                <a:lnTo>
                  <a:pt x="224028" y="76199"/>
                </a:lnTo>
                <a:lnTo>
                  <a:pt x="169164" y="76199"/>
                </a:lnTo>
                <a:lnTo>
                  <a:pt x="169164" y="405383"/>
                </a:lnTo>
                <a:close/>
              </a:path>
              <a:path w="416559" h="405764">
                <a:moveTo>
                  <a:pt x="275844" y="405383"/>
                </a:moveTo>
                <a:lnTo>
                  <a:pt x="329184" y="405383"/>
                </a:lnTo>
                <a:lnTo>
                  <a:pt x="329184" y="144779"/>
                </a:lnTo>
                <a:lnTo>
                  <a:pt x="275844" y="144779"/>
                </a:lnTo>
                <a:lnTo>
                  <a:pt x="275844" y="40538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063" y="2106167"/>
            <a:ext cx="238125" cy="349250"/>
          </a:xfrm>
          <a:custGeom>
            <a:avLst/>
            <a:gdLst/>
            <a:ahLst/>
            <a:cxnLst/>
            <a:rect l="l" t="t" r="r" b="b"/>
            <a:pathLst>
              <a:path w="238125" h="349250">
                <a:moveTo>
                  <a:pt x="214604" y="305054"/>
                </a:moveTo>
                <a:lnTo>
                  <a:pt x="237744" y="312420"/>
                </a:lnTo>
                <a:lnTo>
                  <a:pt x="237744" y="165355"/>
                </a:lnTo>
                <a:lnTo>
                  <a:pt x="237744" y="89836"/>
                </a:lnTo>
                <a:lnTo>
                  <a:pt x="237744" y="62013"/>
                </a:lnTo>
                <a:lnTo>
                  <a:pt x="237744" y="58039"/>
                </a:lnTo>
                <a:lnTo>
                  <a:pt x="124013" y="24485"/>
                </a:lnTo>
                <a:lnTo>
                  <a:pt x="65611" y="7254"/>
                </a:lnTo>
                <a:lnTo>
                  <a:pt x="44094" y="906"/>
                </a:lnTo>
                <a:lnTo>
                  <a:pt x="41020" y="0"/>
                </a:lnTo>
                <a:lnTo>
                  <a:pt x="36386" y="561"/>
                </a:lnTo>
                <a:lnTo>
                  <a:pt x="25244" y="4492"/>
                </a:lnTo>
                <a:lnTo>
                  <a:pt x="11735" y="15162"/>
                </a:lnTo>
                <a:lnTo>
                  <a:pt x="0" y="35941"/>
                </a:lnTo>
              </a:path>
              <a:path w="238125" h="349250">
                <a:moveTo>
                  <a:pt x="39623" y="24384"/>
                </a:moveTo>
                <a:lnTo>
                  <a:pt x="214884" y="78105"/>
                </a:lnTo>
                <a:lnTo>
                  <a:pt x="214884" y="330708"/>
                </a:lnTo>
                <a:lnTo>
                  <a:pt x="191515" y="323469"/>
                </a:lnTo>
              </a:path>
              <a:path w="238125" h="349250">
                <a:moveTo>
                  <a:pt x="192023" y="97790"/>
                </a:moveTo>
                <a:lnTo>
                  <a:pt x="192023" y="348996"/>
                </a:lnTo>
                <a:lnTo>
                  <a:pt x="1523" y="293878"/>
                </a:lnTo>
                <a:lnTo>
                  <a:pt x="1523" y="42672"/>
                </a:lnTo>
                <a:lnTo>
                  <a:pt x="192023" y="9779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99160" y="2109216"/>
            <a:ext cx="281940" cy="342900"/>
            <a:chOff x="899160" y="2109216"/>
            <a:chExt cx="281940" cy="342900"/>
          </a:xfrm>
        </p:grpSpPr>
        <p:sp>
          <p:nvSpPr>
            <p:cNvPr id="20" name="object 20"/>
            <p:cNvSpPr/>
            <p:nvPr/>
          </p:nvSpPr>
          <p:spPr>
            <a:xfrm>
              <a:off x="905256" y="2115312"/>
              <a:ext cx="269875" cy="330835"/>
            </a:xfrm>
            <a:custGeom>
              <a:avLst/>
              <a:gdLst/>
              <a:ahLst/>
              <a:cxnLst/>
              <a:rect l="l" t="t" r="r" b="b"/>
              <a:pathLst>
                <a:path w="269875" h="330835">
                  <a:moveTo>
                    <a:pt x="0" y="0"/>
                  </a:moveTo>
                  <a:lnTo>
                    <a:pt x="192227" y="0"/>
                  </a:lnTo>
                  <a:lnTo>
                    <a:pt x="269747" y="77469"/>
                  </a:lnTo>
                  <a:lnTo>
                    <a:pt x="269747" y="330707"/>
                  </a:lnTo>
                  <a:lnTo>
                    <a:pt x="0" y="33070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7127" y="21179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431" y="0"/>
                  </a:moveTo>
                  <a:lnTo>
                    <a:pt x="0" y="76072"/>
                  </a:lnTo>
                  <a:lnTo>
                    <a:pt x="76098" y="75691"/>
                  </a:lnTo>
                  <a:lnTo>
                    <a:pt x="431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47928" y="2186939"/>
              <a:ext cx="187960" cy="184785"/>
            </a:xfrm>
            <a:custGeom>
              <a:avLst/>
              <a:gdLst/>
              <a:ahLst/>
              <a:cxnLst/>
              <a:rect l="l" t="t" r="r" b="b"/>
              <a:pathLst>
                <a:path w="187959" h="184785">
                  <a:moveTo>
                    <a:pt x="0" y="0"/>
                  </a:moveTo>
                  <a:lnTo>
                    <a:pt x="110070" y="0"/>
                  </a:lnTo>
                </a:path>
                <a:path w="187959" h="184785">
                  <a:moveTo>
                    <a:pt x="0" y="62484"/>
                  </a:moveTo>
                  <a:lnTo>
                    <a:pt x="187769" y="62484"/>
                  </a:lnTo>
                </a:path>
                <a:path w="187959" h="184785">
                  <a:moveTo>
                    <a:pt x="0" y="123444"/>
                  </a:moveTo>
                  <a:lnTo>
                    <a:pt x="187769" y="123444"/>
                  </a:lnTo>
                </a:path>
                <a:path w="187959" h="184785">
                  <a:moveTo>
                    <a:pt x="0" y="184404"/>
                  </a:moveTo>
                  <a:lnTo>
                    <a:pt x="187769" y="18440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325880" y="2100072"/>
            <a:ext cx="360045" cy="361315"/>
            <a:chOff x="1325880" y="2100072"/>
            <a:chExt cx="360045" cy="361315"/>
          </a:xfrm>
        </p:grpSpPr>
        <p:sp>
          <p:nvSpPr>
            <p:cNvPr id="24" name="object 24"/>
            <p:cNvSpPr/>
            <p:nvPr/>
          </p:nvSpPr>
          <p:spPr>
            <a:xfrm>
              <a:off x="1331976" y="2106168"/>
              <a:ext cx="347980" cy="349250"/>
            </a:xfrm>
            <a:custGeom>
              <a:avLst/>
              <a:gdLst/>
              <a:ahLst/>
              <a:cxnLst/>
              <a:rect l="l" t="t" r="r" b="b"/>
              <a:pathLst>
                <a:path w="347980" h="349250">
                  <a:moveTo>
                    <a:pt x="0" y="174497"/>
                  </a:moveTo>
                  <a:lnTo>
                    <a:pt x="6201" y="128102"/>
                  </a:lnTo>
                  <a:lnTo>
                    <a:pt x="23706" y="86416"/>
                  </a:lnTo>
                  <a:lnTo>
                    <a:pt x="50863" y="51101"/>
                  </a:lnTo>
                  <a:lnTo>
                    <a:pt x="86021" y="23819"/>
                  </a:lnTo>
                  <a:lnTo>
                    <a:pt x="127529" y="6231"/>
                  </a:lnTo>
                  <a:lnTo>
                    <a:pt x="173736" y="0"/>
                  </a:lnTo>
                  <a:lnTo>
                    <a:pt x="219942" y="6231"/>
                  </a:lnTo>
                  <a:lnTo>
                    <a:pt x="261450" y="23819"/>
                  </a:lnTo>
                  <a:lnTo>
                    <a:pt x="296608" y="51101"/>
                  </a:lnTo>
                  <a:lnTo>
                    <a:pt x="323765" y="86416"/>
                  </a:lnTo>
                  <a:lnTo>
                    <a:pt x="341270" y="128102"/>
                  </a:lnTo>
                  <a:lnTo>
                    <a:pt x="347472" y="174497"/>
                  </a:lnTo>
                  <a:lnTo>
                    <a:pt x="341270" y="220893"/>
                  </a:lnTo>
                  <a:lnTo>
                    <a:pt x="323765" y="262579"/>
                  </a:lnTo>
                  <a:lnTo>
                    <a:pt x="296608" y="297893"/>
                  </a:lnTo>
                  <a:lnTo>
                    <a:pt x="261450" y="325176"/>
                  </a:lnTo>
                  <a:lnTo>
                    <a:pt x="219942" y="342763"/>
                  </a:lnTo>
                  <a:lnTo>
                    <a:pt x="173736" y="348995"/>
                  </a:lnTo>
                  <a:lnTo>
                    <a:pt x="127529" y="342763"/>
                  </a:lnTo>
                  <a:lnTo>
                    <a:pt x="86021" y="325176"/>
                  </a:lnTo>
                  <a:lnTo>
                    <a:pt x="50863" y="297893"/>
                  </a:lnTo>
                  <a:lnTo>
                    <a:pt x="23706" y="262579"/>
                  </a:lnTo>
                  <a:lnTo>
                    <a:pt x="6201" y="220893"/>
                  </a:lnTo>
                  <a:lnTo>
                    <a:pt x="0" y="17449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50848" y="2199132"/>
              <a:ext cx="140335" cy="163195"/>
            </a:xfrm>
            <a:custGeom>
              <a:avLst/>
              <a:gdLst/>
              <a:ahLst/>
              <a:cxnLst/>
              <a:rect l="l" t="t" r="r" b="b"/>
              <a:pathLst>
                <a:path w="140334" h="163194">
                  <a:moveTo>
                    <a:pt x="0" y="0"/>
                  </a:moveTo>
                  <a:lnTo>
                    <a:pt x="140208" y="81533"/>
                  </a:lnTo>
                  <a:lnTo>
                    <a:pt x="0" y="16306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930654" y="1540510"/>
            <a:ext cx="9562465" cy="4277360"/>
            <a:chOff x="1930654" y="1540510"/>
            <a:chExt cx="9562465" cy="4277360"/>
          </a:xfrm>
        </p:grpSpPr>
        <p:sp>
          <p:nvSpPr>
            <p:cNvPr id="27" name="object 27"/>
            <p:cNvSpPr/>
            <p:nvPr/>
          </p:nvSpPr>
          <p:spPr>
            <a:xfrm>
              <a:off x="2316480" y="2791840"/>
              <a:ext cx="448309" cy="2083435"/>
            </a:xfrm>
            <a:custGeom>
              <a:avLst/>
              <a:gdLst/>
              <a:ahLst/>
              <a:cxnLst/>
              <a:rect l="l" t="t" r="r" b="b"/>
              <a:pathLst>
                <a:path w="448310" h="2083435">
                  <a:moveTo>
                    <a:pt x="50800" y="2037588"/>
                  </a:moveTo>
                  <a:lnTo>
                    <a:pt x="0" y="2037461"/>
                  </a:lnTo>
                  <a:lnTo>
                    <a:pt x="0" y="2050161"/>
                  </a:lnTo>
                  <a:lnTo>
                    <a:pt x="50800" y="2050288"/>
                  </a:lnTo>
                  <a:lnTo>
                    <a:pt x="50800" y="2037588"/>
                  </a:lnTo>
                  <a:close/>
                </a:path>
                <a:path w="448310" h="2083435">
                  <a:moveTo>
                    <a:pt x="50800" y="30480"/>
                  </a:moveTo>
                  <a:lnTo>
                    <a:pt x="0" y="30353"/>
                  </a:lnTo>
                  <a:lnTo>
                    <a:pt x="0" y="43053"/>
                  </a:lnTo>
                  <a:lnTo>
                    <a:pt x="50800" y="43180"/>
                  </a:lnTo>
                  <a:lnTo>
                    <a:pt x="50800" y="30480"/>
                  </a:lnTo>
                  <a:close/>
                </a:path>
                <a:path w="448310" h="2083435">
                  <a:moveTo>
                    <a:pt x="139700" y="2037969"/>
                  </a:moveTo>
                  <a:lnTo>
                    <a:pt x="88900" y="2037842"/>
                  </a:lnTo>
                  <a:lnTo>
                    <a:pt x="88900" y="2050542"/>
                  </a:lnTo>
                  <a:lnTo>
                    <a:pt x="139700" y="2050669"/>
                  </a:lnTo>
                  <a:lnTo>
                    <a:pt x="139700" y="2037969"/>
                  </a:lnTo>
                  <a:close/>
                </a:path>
                <a:path w="448310" h="2083435">
                  <a:moveTo>
                    <a:pt x="139700" y="30861"/>
                  </a:moveTo>
                  <a:lnTo>
                    <a:pt x="88900" y="30734"/>
                  </a:lnTo>
                  <a:lnTo>
                    <a:pt x="88900" y="43434"/>
                  </a:lnTo>
                  <a:lnTo>
                    <a:pt x="139700" y="43561"/>
                  </a:lnTo>
                  <a:lnTo>
                    <a:pt x="139700" y="30861"/>
                  </a:lnTo>
                  <a:close/>
                </a:path>
                <a:path w="448310" h="2083435">
                  <a:moveTo>
                    <a:pt x="228600" y="2038350"/>
                  </a:moveTo>
                  <a:lnTo>
                    <a:pt x="177800" y="2038096"/>
                  </a:lnTo>
                  <a:lnTo>
                    <a:pt x="177800" y="2050796"/>
                  </a:lnTo>
                  <a:lnTo>
                    <a:pt x="228600" y="2051050"/>
                  </a:lnTo>
                  <a:lnTo>
                    <a:pt x="228600" y="2038350"/>
                  </a:lnTo>
                  <a:close/>
                </a:path>
                <a:path w="448310" h="2083435">
                  <a:moveTo>
                    <a:pt x="228600" y="31242"/>
                  </a:moveTo>
                  <a:lnTo>
                    <a:pt x="177800" y="30988"/>
                  </a:lnTo>
                  <a:lnTo>
                    <a:pt x="177800" y="43688"/>
                  </a:lnTo>
                  <a:lnTo>
                    <a:pt x="228600" y="43942"/>
                  </a:lnTo>
                  <a:lnTo>
                    <a:pt x="228600" y="31242"/>
                  </a:lnTo>
                  <a:close/>
                </a:path>
                <a:path w="448310" h="2083435">
                  <a:moveTo>
                    <a:pt x="317500" y="2038604"/>
                  </a:moveTo>
                  <a:lnTo>
                    <a:pt x="266700" y="2038477"/>
                  </a:lnTo>
                  <a:lnTo>
                    <a:pt x="266700" y="2051177"/>
                  </a:lnTo>
                  <a:lnTo>
                    <a:pt x="317500" y="2051304"/>
                  </a:lnTo>
                  <a:lnTo>
                    <a:pt x="317500" y="2038604"/>
                  </a:lnTo>
                  <a:close/>
                </a:path>
                <a:path w="448310" h="2083435">
                  <a:moveTo>
                    <a:pt x="317500" y="31496"/>
                  </a:moveTo>
                  <a:lnTo>
                    <a:pt x="266700" y="31369"/>
                  </a:lnTo>
                  <a:lnTo>
                    <a:pt x="266700" y="44069"/>
                  </a:lnTo>
                  <a:lnTo>
                    <a:pt x="317500" y="44196"/>
                  </a:lnTo>
                  <a:lnTo>
                    <a:pt x="317500" y="31496"/>
                  </a:lnTo>
                  <a:close/>
                </a:path>
                <a:path w="448310" h="2083435">
                  <a:moveTo>
                    <a:pt x="435749" y="2051558"/>
                  </a:moveTo>
                  <a:lnTo>
                    <a:pt x="384556" y="2051558"/>
                  </a:lnTo>
                  <a:lnTo>
                    <a:pt x="371881" y="2051558"/>
                  </a:lnTo>
                  <a:lnTo>
                    <a:pt x="371729" y="2083308"/>
                  </a:lnTo>
                  <a:lnTo>
                    <a:pt x="435749" y="2051558"/>
                  </a:lnTo>
                  <a:close/>
                </a:path>
                <a:path w="448310" h="2083435">
                  <a:moveTo>
                    <a:pt x="435749" y="44450"/>
                  </a:moveTo>
                  <a:lnTo>
                    <a:pt x="384556" y="44450"/>
                  </a:lnTo>
                  <a:lnTo>
                    <a:pt x="371881" y="44450"/>
                  </a:lnTo>
                  <a:lnTo>
                    <a:pt x="371729" y="76200"/>
                  </a:lnTo>
                  <a:lnTo>
                    <a:pt x="435749" y="44450"/>
                  </a:lnTo>
                  <a:close/>
                </a:path>
                <a:path w="448310" h="2083435">
                  <a:moveTo>
                    <a:pt x="448056" y="2045462"/>
                  </a:moveTo>
                  <a:lnTo>
                    <a:pt x="372110" y="2007108"/>
                  </a:lnTo>
                  <a:lnTo>
                    <a:pt x="371944" y="2038807"/>
                  </a:lnTo>
                  <a:lnTo>
                    <a:pt x="355600" y="2038731"/>
                  </a:lnTo>
                  <a:lnTo>
                    <a:pt x="355600" y="2051431"/>
                  </a:lnTo>
                  <a:lnTo>
                    <a:pt x="371881" y="2051507"/>
                  </a:lnTo>
                  <a:lnTo>
                    <a:pt x="384556" y="2051558"/>
                  </a:lnTo>
                  <a:lnTo>
                    <a:pt x="435864" y="2051507"/>
                  </a:lnTo>
                  <a:lnTo>
                    <a:pt x="448056" y="2045462"/>
                  </a:lnTo>
                  <a:close/>
                </a:path>
                <a:path w="448310" h="2083435">
                  <a:moveTo>
                    <a:pt x="448056" y="38354"/>
                  </a:moveTo>
                  <a:lnTo>
                    <a:pt x="372110" y="0"/>
                  </a:lnTo>
                  <a:lnTo>
                    <a:pt x="371944" y="31699"/>
                  </a:lnTo>
                  <a:lnTo>
                    <a:pt x="355600" y="31623"/>
                  </a:lnTo>
                  <a:lnTo>
                    <a:pt x="355600" y="44323"/>
                  </a:lnTo>
                  <a:lnTo>
                    <a:pt x="371881" y="44399"/>
                  </a:lnTo>
                  <a:lnTo>
                    <a:pt x="384556" y="44450"/>
                  </a:lnTo>
                  <a:lnTo>
                    <a:pt x="435864" y="44399"/>
                  </a:lnTo>
                  <a:lnTo>
                    <a:pt x="448056" y="38354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81516" y="4439411"/>
              <a:ext cx="565785" cy="512445"/>
            </a:xfrm>
            <a:custGeom>
              <a:avLst/>
              <a:gdLst/>
              <a:ahLst/>
              <a:cxnLst/>
              <a:rect l="l" t="t" r="r" b="b"/>
              <a:pathLst>
                <a:path w="565784" h="512445">
                  <a:moveTo>
                    <a:pt x="282701" y="0"/>
                  </a:moveTo>
                  <a:lnTo>
                    <a:pt x="565403" y="204723"/>
                  </a:lnTo>
                  <a:lnTo>
                    <a:pt x="517016" y="204723"/>
                  </a:lnTo>
                  <a:lnTo>
                    <a:pt x="517016" y="512063"/>
                  </a:lnTo>
                  <a:lnTo>
                    <a:pt x="476503" y="512063"/>
                  </a:lnTo>
                  <a:lnTo>
                    <a:pt x="476503" y="220852"/>
                  </a:lnTo>
                  <a:lnTo>
                    <a:pt x="88900" y="220852"/>
                  </a:lnTo>
                  <a:lnTo>
                    <a:pt x="88900" y="512063"/>
                  </a:lnTo>
                  <a:lnTo>
                    <a:pt x="48386" y="512063"/>
                  </a:lnTo>
                  <a:lnTo>
                    <a:pt x="48386" y="204723"/>
                  </a:lnTo>
                  <a:lnTo>
                    <a:pt x="0" y="204723"/>
                  </a:lnTo>
                  <a:lnTo>
                    <a:pt x="282701" y="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95816" y="4693919"/>
              <a:ext cx="257810" cy="256540"/>
            </a:xfrm>
            <a:custGeom>
              <a:avLst/>
              <a:gdLst/>
              <a:ahLst/>
              <a:cxnLst/>
              <a:rect l="l" t="t" r="r" b="b"/>
              <a:pathLst>
                <a:path w="257809" h="256539">
                  <a:moveTo>
                    <a:pt x="0" y="256031"/>
                  </a:moveTo>
                  <a:lnTo>
                    <a:pt x="86868" y="256031"/>
                  </a:lnTo>
                  <a:lnTo>
                    <a:pt x="86868" y="170687"/>
                  </a:lnTo>
                  <a:lnTo>
                    <a:pt x="0" y="170687"/>
                  </a:lnTo>
                  <a:lnTo>
                    <a:pt x="0" y="256031"/>
                  </a:lnTo>
                  <a:close/>
                </a:path>
                <a:path w="257809" h="256539">
                  <a:moveTo>
                    <a:pt x="86867" y="256031"/>
                  </a:moveTo>
                  <a:lnTo>
                    <a:pt x="172211" y="256031"/>
                  </a:lnTo>
                  <a:lnTo>
                    <a:pt x="172211" y="170687"/>
                  </a:lnTo>
                  <a:lnTo>
                    <a:pt x="86867" y="170687"/>
                  </a:lnTo>
                  <a:lnTo>
                    <a:pt x="86867" y="256031"/>
                  </a:lnTo>
                  <a:close/>
                </a:path>
                <a:path w="257809" h="256539">
                  <a:moveTo>
                    <a:pt x="172211" y="256031"/>
                  </a:moveTo>
                  <a:lnTo>
                    <a:pt x="257555" y="256031"/>
                  </a:lnTo>
                  <a:lnTo>
                    <a:pt x="257555" y="170687"/>
                  </a:lnTo>
                  <a:lnTo>
                    <a:pt x="172211" y="170687"/>
                  </a:lnTo>
                  <a:lnTo>
                    <a:pt x="172211" y="256031"/>
                  </a:lnTo>
                  <a:close/>
                </a:path>
                <a:path w="257809" h="256539">
                  <a:moveTo>
                    <a:pt x="0" y="170687"/>
                  </a:moveTo>
                  <a:lnTo>
                    <a:pt x="86868" y="170687"/>
                  </a:lnTo>
                  <a:lnTo>
                    <a:pt x="86868" y="85343"/>
                  </a:lnTo>
                  <a:lnTo>
                    <a:pt x="0" y="85343"/>
                  </a:lnTo>
                  <a:lnTo>
                    <a:pt x="0" y="170687"/>
                  </a:lnTo>
                  <a:close/>
                </a:path>
                <a:path w="257809" h="256539">
                  <a:moveTo>
                    <a:pt x="86867" y="170687"/>
                  </a:moveTo>
                  <a:lnTo>
                    <a:pt x="172211" y="170687"/>
                  </a:lnTo>
                  <a:lnTo>
                    <a:pt x="172211" y="85343"/>
                  </a:lnTo>
                  <a:lnTo>
                    <a:pt x="86867" y="85343"/>
                  </a:lnTo>
                  <a:lnTo>
                    <a:pt x="86867" y="170687"/>
                  </a:lnTo>
                  <a:close/>
                </a:path>
                <a:path w="257809" h="256539">
                  <a:moveTo>
                    <a:pt x="59435" y="85343"/>
                  </a:moveTo>
                  <a:lnTo>
                    <a:pt x="144779" y="85343"/>
                  </a:lnTo>
                  <a:lnTo>
                    <a:pt x="144779" y="0"/>
                  </a:lnTo>
                  <a:lnTo>
                    <a:pt x="59435" y="0"/>
                  </a:lnTo>
                  <a:lnTo>
                    <a:pt x="59435" y="8534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74708" y="4715255"/>
              <a:ext cx="338455" cy="443865"/>
            </a:xfrm>
            <a:custGeom>
              <a:avLst/>
              <a:gdLst/>
              <a:ahLst/>
              <a:cxnLst/>
              <a:rect l="l" t="t" r="r" b="b"/>
              <a:pathLst>
                <a:path w="338454" h="443864">
                  <a:moveTo>
                    <a:pt x="338328" y="66929"/>
                  </a:moveTo>
                  <a:lnTo>
                    <a:pt x="325031" y="40881"/>
                  </a:lnTo>
                  <a:lnTo>
                    <a:pt x="288798" y="19608"/>
                  </a:lnTo>
                  <a:lnTo>
                    <a:pt x="235026" y="5270"/>
                  </a:lnTo>
                  <a:lnTo>
                    <a:pt x="169164" y="0"/>
                  </a:lnTo>
                  <a:lnTo>
                    <a:pt x="103289" y="5270"/>
                  </a:lnTo>
                  <a:lnTo>
                    <a:pt x="103289" y="128473"/>
                  </a:lnTo>
                  <a:lnTo>
                    <a:pt x="49517" y="114147"/>
                  </a:lnTo>
                  <a:lnTo>
                    <a:pt x="103289" y="128473"/>
                  </a:lnTo>
                  <a:lnTo>
                    <a:pt x="103289" y="5270"/>
                  </a:lnTo>
                  <a:lnTo>
                    <a:pt x="49517" y="19608"/>
                  </a:lnTo>
                  <a:lnTo>
                    <a:pt x="13284" y="40881"/>
                  </a:lnTo>
                  <a:lnTo>
                    <a:pt x="0" y="66929"/>
                  </a:lnTo>
                  <a:lnTo>
                    <a:pt x="0" y="376555"/>
                  </a:lnTo>
                  <a:lnTo>
                    <a:pt x="13284" y="402615"/>
                  </a:lnTo>
                  <a:lnTo>
                    <a:pt x="49530" y="423887"/>
                  </a:lnTo>
                  <a:lnTo>
                    <a:pt x="103289" y="438226"/>
                  </a:lnTo>
                  <a:lnTo>
                    <a:pt x="169164" y="443484"/>
                  </a:lnTo>
                  <a:lnTo>
                    <a:pt x="235026" y="438226"/>
                  </a:lnTo>
                  <a:lnTo>
                    <a:pt x="288798" y="423887"/>
                  </a:lnTo>
                  <a:lnTo>
                    <a:pt x="325031" y="402615"/>
                  </a:lnTo>
                  <a:lnTo>
                    <a:pt x="338328" y="376555"/>
                  </a:lnTo>
                  <a:lnTo>
                    <a:pt x="338328" y="66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474708" y="4715255"/>
              <a:ext cx="338455" cy="443865"/>
            </a:xfrm>
            <a:custGeom>
              <a:avLst/>
              <a:gdLst/>
              <a:ahLst/>
              <a:cxnLst/>
              <a:rect l="l" t="t" r="r" b="b"/>
              <a:pathLst>
                <a:path w="338454" h="443864">
                  <a:moveTo>
                    <a:pt x="338327" y="66929"/>
                  </a:moveTo>
                  <a:lnTo>
                    <a:pt x="325040" y="92904"/>
                  </a:lnTo>
                  <a:lnTo>
                    <a:pt x="288798" y="114141"/>
                  </a:lnTo>
                  <a:lnTo>
                    <a:pt x="235029" y="128472"/>
                  </a:lnTo>
                  <a:lnTo>
                    <a:pt x="169164" y="133731"/>
                  </a:lnTo>
                  <a:lnTo>
                    <a:pt x="103298" y="128472"/>
                  </a:lnTo>
                  <a:lnTo>
                    <a:pt x="49530" y="114141"/>
                  </a:lnTo>
                  <a:lnTo>
                    <a:pt x="13287" y="92904"/>
                  </a:lnTo>
                  <a:lnTo>
                    <a:pt x="0" y="66929"/>
                  </a:lnTo>
                  <a:lnTo>
                    <a:pt x="13287" y="40880"/>
                  </a:lnTo>
                  <a:lnTo>
                    <a:pt x="49529" y="19605"/>
                  </a:lnTo>
                  <a:lnTo>
                    <a:pt x="103298" y="5260"/>
                  </a:lnTo>
                  <a:lnTo>
                    <a:pt x="169164" y="0"/>
                  </a:lnTo>
                  <a:lnTo>
                    <a:pt x="235029" y="5260"/>
                  </a:lnTo>
                  <a:lnTo>
                    <a:pt x="288798" y="19605"/>
                  </a:lnTo>
                  <a:lnTo>
                    <a:pt x="325040" y="40880"/>
                  </a:lnTo>
                  <a:lnTo>
                    <a:pt x="338327" y="66929"/>
                  </a:lnTo>
                  <a:close/>
                </a:path>
                <a:path w="338454" h="443864">
                  <a:moveTo>
                    <a:pt x="338327" y="66929"/>
                  </a:moveTo>
                  <a:lnTo>
                    <a:pt x="338327" y="376555"/>
                  </a:lnTo>
                  <a:lnTo>
                    <a:pt x="325040" y="402603"/>
                  </a:lnTo>
                  <a:lnTo>
                    <a:pt x="288798" y="423878"/>
                  </a:lnTo>
                  <a:lnTo>
                    <a:pt x="235029" y="438223"/>
                  </a:lnTo>
                  <a:lnTo>
                    <a:pt x="169164" y="443483"/>
                  </a:lnTo>
                  <a:lnTo>
                    <a:pt x="103298" y="438223"/>
                  </a:lnTo>
                  <a:lnTo>
                    <a:pt x="49530" y="423878"/>
                  </a:lnTo>
                  <a:lnTo>
                    <a:pt x="13287" y="402603"/>
                  </a:lnTo>
                  <a:lnTo>
                    <a:pt x="0" y="376555"/>
                  </a:lnTo>
                  <a:lnTo>
                    <a:pt x="0" y="6692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72256" y="2790443"/>
              <a:ext cx="5238750" cy="2085339"/>
            </a:xfrm>
            <a:custGeom>
              <a:avLst/>
              <a:gdLst/>
              <a:ahLst/>
              <a:cxnLst/>
              <a:rect l="l" t="t" r="r" b="b"/>
              <a:pathLst>
                <a:path w="5238750" h="2085339">
                  <a:moveTo>
                    <a:pt x="50800" y="2040382"/>
                  </a:moveTo>
                  <a:lnTo>
                    <a:pt x="0" y="2040382"/>
                  </a:lnTo>
                  <a:lnTo>
                    <a:pt x="0" y="2053082"/>
                  </a:lnTo>
                  <a:lnTo>
                    <a:pt x="50800" y="2053082"/>
                  </a:lnTo>
                  <a:lnTo>
                    <a:pt x="50800" y="2040382"/>
                  </a:lnTo>
                  <a:close/>
                </a:path>
                <a:path w="5238750" h="2085339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238750" h="2085339">
                  <a:moveTo>
                    <a:pt x="139700" y="2040382"/>
                  </a:moveTo>
                  <a:lnTo>
                    <a:pt x="88900" y="2040382"/>
                  </a:lnTo>
                  <a:lnTo>
                    <a:pt x="88900" y="2053082"/>
                  </a:lnTo>
                  <a:lnTo>
                    <a:pt x="139700" y="2053082"/>
                  </a:lnTo>
                  <a:lnTo>
                    <a:pt x="139700" y="2040382"/>
                  </a:lnTo>
                  <a:close/>
                </a:path>
                <a:path w="5238750" h="2085339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238750" h="2085339">
                  <a:moveTo>
                    <a:pt x="228600" y="2040382"/>
                  </a:moveTo>
                  <a:lnTo>
                    <a:pt x="177800" y="2040382"/>
                  </a:lnTo>
                  <a:lnTo>
                    <a:pt x="177800" y="2053082"/>
                  </a:lnTo>
                  <a:lnTo>
                    <a:pt x="228600" y="2053082"/>
                  </a:lnTo>
                  <a:lnTo>
                    <a:pt x="228600" y="2040382"/>
                  </a:lnTo>
                  <a:close/>
                </a:path>
                <a:path w="5238750" h="2085339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238750" h="2085339">
                  <a:moveTo>
                    <a:pt x="317500" y="2040382"/>
                  </a:moveTo>
                  <a:lnTo>
                    <a:pt x="266700" y="2040382"/>
                  </a:lnTo>
                  <a:lnTo>
                    <a:pt x="266700" y="2053082"/>
                  </a:lnTo>
                  <a:lnTo>
                    <a:pt x="317500" y="2053082"/>
                  </a:lnTo>
                  <a:lnTo>
                    <a:pt x="317500" y="2040382"/>
                  </a:lnTo>
                  <a:close/>
                </a:path>
                <a:path w="5238750" h="2085339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238750" h="2085339">
                  <a:moveTo>
                    <a:pt x="406400" y="2040382"/>
                  </a:moveTo>
                  <a:lnTo>
                    <a:pt x="355600" y="2040382"/>
                  </a:lnTo>
                  <a:lnTo>
                    <a:pt x="355600" y="2053082"/>
                  </a:lnTo>
                  <a:lnTo>
                    <a:pt x="406400" y="2053082"/>
                  </a:lnTo>
                  <a:lnTo>
                    <a:pt x="406400" y="2040382"/>
                  </a:lnTo>
                  <a:close/>
                </a:path>
                <a:path w="5238750" h="2085339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238750" h="2085339">
                  <a:moveTo>
                    <a:pt x="495300" y="2040382"/>
                  </a:moveTo>
                  <a:lnTo>
                    <a:pt x="444500" y="2040382"/>
                  </a:lnTo>
                  <a:lnTo>
                    <a:pt x="444500" y="2053082"/>
                  </a:lnTo>
                  <a:lnTo>
                    <a:pt x="495300" y="2053082"/>
                  </a:lnTo>
                  <a:lnTo>
                    <a:pt x="495300" y="2040382"/>
                  </a:lnTo>
                  <a:close/>
                </a:path>
                <a:path w="5238750" h="2085339">
                  <a:moveTo>
                    <a:pt x="559562" y="38100"/>
                  </a:moveTo>
                  <a:lnTo>
                    <a:pt x="546862" y="31750"/>
                  </a:lnTo>
                  <a:lnTo>
                    <a:pt x="483362" y="0"/>
                  </a:lnTo>
                  <a:lnTo>
                    <a:pt x="483362" y="31750"/>
                  </a:lnTo>
                  <a:lnTo>
                    <a:pt x="444500" y="31750"/>
                  </a:lnTo>
                  <a:lnTo>
                    <a:pt x="444500" y="44450"/>
                  </a:lnTo>
                  <a:lnTo>
                    <a:pt x="483362" y="44450"/>
                  </a:lnTo>
                  <a:lnTo>
                    <a:pt x="483362" y="76200"/>
                  </a:lnTo>
                  <a:lnTo>
                    <a:pt x="546862" y="44450"/>
                  </a:lnTo>
                  <a:lnTo>
                    <a:pt x="559562" y="38100"/>
                  </a:lnTo>
                  <a:close/>
                </a:path>
                <a:path w="5238750" h="2085339">
                  <a:moveTo>
                    <a:pt x="584200" y="2040382"/>
                  </a:moveTo>
                  <a:lnTo>
                    <a:pt x="533400" y="2040382"/>
                  </a:lnTo>
                  <a:lnTo>
                    <a:pt x="533400" y="2053082"/>
                  </a:lnTo>
                  <a:lnTo>
                    <a:pt x="584200" y="2053082"/>
                  </a:lnTo>
                  <a:lnTo>
                    <a:pt x="584200" y="2040382"/>
                  </a:lnTo>
                  <a:close/>
                </a:path>
                <a:path w="5238750" h="2085339">
                  <a:moveTo>
                    <a:pt x="673100" y="2040382"/>
                  </a:moveTo>
                  <a:lnTo>
                    <a:pt x="622300" y="2040382"/>
                  </a:lnTo>
                  <a:lnTo>
                    <a:pt x="622300" y="2053082"/>
                  </a:lnTo>
                  <a:lnTo>
                    <a:pt x="673100" y="2053082"/>
                  </a:lnTo>
                  <a:lnTo>
                    <a:pt x="673100" y="2040382"/>
                  </a:lnTo>
                  <a:close/>
                </a:path>
                <a:path w="5238750" h="2085339">
                  <a:moveTo>
                    <a:pt x="762000" y="2040382"/>
                  </a:moveTo>
                  <a:lnTo>
                    <a:pt x="711200" y="2040382"/>
                  </a:lnTo>
                  <a:lnTo>
                    <a:pt x="711200" y="2053082"/>
                  </a:lnTo>
                  <a:lnTo>
                    <a:pt x="762000" y="2053082"/>
                  </a:lnTo>
                  <a:lnTo>
                    <a:pt x="762000" y="2040382"/>
                  </a:lnTo>
                  <a:close/>
                </a:path>
                <a:path w="5238750" h="2085339">
                  <a:moveTo>
                    <a:pt x="850900" y="2040382"/>
                  </a:moveTo>
                  <a:lnTo>
                    <a:pt x="800100" y="2040382"/>
                  </a:lnTo>
                  <a:lnTo>
                    <a:pt x="800100" y="2053082"/>
                  </a:lnTo>
                  <a:lnTo>
                    <a:pt x="850900" y="2053082"/>
                  </a:lnTo>
                  <a:lnTo>
                    <a:pt x="850900" y="2040382"/>
                  </a:lnTo>
                  <a:close/>
                </a:path>
                <a:path w="5238750" h="2085339">
                  <a:moveTo>
                    <a:pt x="939800" y="2040382"/>
                  </a:moveTo>
                  <a:lnTo>
                    <a:pt x="889000" y="2040382"/>
                  </a:lnTo>
                  <a:lnTo>
                    <a:pt x="889000" y="2053082"/>
                  </a:lnTo>
                  <a:lnTo>
                    <a:pt x="939800" y="2053082"/>
                  </a:lnTo>
                  <a:lnTo>
                    <a:pt x="939800" y="2040382"/>
                  </a:lnTo>
                  <a:close/>
                </a:path>
                <a:path w="5238750" h="2085339">
                  <a:moveTo>
                    <a:pt x="986282" y="1825244"/>
                  </a:moveTo>
                  <a:lnTo>
                    <a:pt x="973582" y="1825244"/>
                  </a:lnTo>
                  <a:lnTo>
                    <a:pt x="973582" y="1876044"/>
                  </a:lnTo>
                  <a:lnTo>
                    <a:pt x="986282" y="1876044"/>
                  </a:lnTo>
                  <a:lnTo>
                    <a:pt x="986282" y="1825244"/>
                  </a:lnTo>
                  <a:close/>
                </a:path>
                <a:path w="5238750" h="2085339">
                  <a:moveTo>
                    <a:pt x="986282" y="1736344"/>
                  </a:moveTo>
                  <a:lnTo>
                    <a:pt x="973582" y="1736344"/>
                  </a:lnTo>
                  <a:lnTo>
                    <a:pt x="973582" y="1787144"/>
                  </a:lnTo>
                  <a:lnTo>
                    <a:pt x="986282" y="1787144"/>
                  </a:lnTo>
                  <a:lnTo>
                    <a:pt x="986282" y="1736344"/>
                  </a:lnTo>
                  <a:close/>
                </a:path>
                <a:path w="5238750" h="2085339">
                  <a:moveTo>
                    <a:pt x="986282" y="1647444"/>
                  </a:moveTo>
                  <a:lnTo>
                    <a:pt x="973582" y="1647444"/>
                  </a:lnTo>
                  <a:lnTo>
                    <a:pt x="973582" y="1698244"/>
                  </a:lnTo>
                  <a:lnTo>
                    <a:pt x="986282" y="1698244"/>
                  </a:lnTo>
                  <a:lnTo>
                    <a:pt x="986282" y="1647444"/>
                  </a:lnTo>
                  <a:close/>
                </a:path>
                <a:path w="5238750" h="2085339">
                  <a:moveTo>
                    <a:pt x="986282" y="1558544"/>
                  </a:moveTo>
                  <a:lnTo>
                    <a:pt x="973582" y="1558544"/>
                  </a:lnTo>
                  <a:lnTo>
                    <a:pt x="973582" y="1609344"/>
                  </a:lnTo>
                  <a:lnTo>
                    <a:pt x="986282" y="1609344"/>
                  </a:lnTo>
                  <a:lnTo>
                    <a:pt x="986282" y="1558544"/>
                  </a:lnTo>
                  <a:close/>
                </a:path>
                <a:path w="5238750" h="2085339">
                  <a:moveTo>
                    <a:pt x="986282" y="1469644"/>
                  </a:moveTo>
                  <a:lnTo>
                    <a:pt x="973582" y="1469644"/>
                  </a:lnTo>
                  <a:lnTo>
                    <a:pt x="973582" y="1520444"/>
                  </a:lnTo>
                  <a:lnTo>
                    <a:pt x="986282" y="1520444"/>
                  </a:lnTo>
                  <a:lnTo>
                    <a:pt x="986282" y="1469644"/>
                  </a:lnTo>
                  <a:close/>
                </a:path>
                <a:path w="5238750" h="2085339">
                  <a:moveTo>
                    <a:pt x="986282" y="1380744"/>
                  </a:moveTo>
                  <a:lnTo>
                    <a:pt x="973582" y="1380744"/>
                  </a:lnTo>
                  <a:lnTo>
                    <a:pt x="973582" y="1431544"/>
                  </a:lnTo>
                  <a:lnTo>
                    <a:pt x="986282" y="1431544"/>
                  </a:lnTo>
                  <a:lnTo>
                    <a:pt x="986282" y="1380744"/>
                  </a:lnTo>
                  <a:close/>
                </a:path>
                <a:path w="5238750" h="2085339">
                  <a:moveTo>
                    <a:pt x="986282" y="1291844"/>
                  </a:moveTo>
                  <a:lnTo>
                    <a:pt x="973582" y="1291844"/>
                  </a:lnTo>
                  <a:lnTo>
                    <a:pt x="973582" y="1342644"/>
                  </a:lnTo>
                  <a:lnTo>
                    <a:pt x="986282" y="1342644"/>
                  </a:lnTo>
                  <a:lnTo>
                    <a:pt x="986282" y="1291844"/>
                  </a:lnTo>
                  <a:close/>
                </a:path>
                <a:path w="5238750" h="2085339">
                  <a:moveTo>
                    <a:pt x="986282" y="1202944"/>
                  </a:moveTo>
                  <a:lnTo>
                    <a:pt x="973582" y="1202944"/>
                  </a:lnTo>
                  <a:lnTo>
                    <a:pt x="973582" y="1253744"/>
                  </a:lnTo>
                  <a:lnTo>
                    <a:pt x="986282" y="1253744"/>
                  </a:lnTo>
                  <a:lnTo>
                    <a:pt x="986282" y="1202944"/>
                  </a:lnTo>
                  <a:close/>
                </a:path>
                <a:path w="5238750" h="2085339">
                  <a:moveTo>
                    <a:pt x="986282" y="1114044"/>
                  </a:moveTo>
                  <a:lnTo>
                    <a:pt x="973582" y="1114044"/>
                  </a:lnTo>
                  <a:lnTo>
                    <a:pt x="973582" y="1164844"/>
                  </a:lnTo>
                  <a:lnTo>
                    <a:pt x="986282" y="1164844"/>
                  </a:lnTo>
                  <a:lnTo>
                    <a:pt x="986282" y="1114044"/>
                  </a:lnTo>
                  <a:close/>
                </a:path>
                <a:path w="5238750" h="2085339">
                  <a:moveTo>
                    <a:pt x="986282" y="1025144"/>
                  </a:moveTo>
                  <a:lnTo>
                    <a:pt x="973582" y="1025144"/>
                  </a:lnTo>
                  <a:lnTo>
                    <a:pt x="973582" y="1075944"/>
                  </a:lnTo>
                  <a:lnTo>
                    <a:pt x="986282" y="1075944"/>
                  </a:lnTo>
                  <a:lnTo>
                    <a:pt x="986282" y="1025144"/>
                  </a:lnTo>
                  <a:close/>
                </a:path>
                <a:path w="5238750" h="2085339">
                  <a:moveTo>
                    <a:pt x="986282" y="936244"/>
                  </a:moveTo>
                  <a:lnTo>
                    <a:pt x="973582" y="936244"/>
                  </a:lnTo>
                  <a:lnTo>
                    <a:pt x="973582" y="987044"/>
                  </a:lnTo>
                  <a:lnTo>
                    <a:pt x="986282" y="987044"/>
                  </a:lnTo>
                  <a:lnTo>
                    <a:pt x="986282" y="936244"/>
                  </a:lnTo>
                  <a:close/>
                </a:path>
                <a:path w="5238750" h="2085339">
                  <a:moveTo>
                    <a:pt x="986282" y="847344"/>
                  </a:moveTo>
                  <a:lnTo>
                    <a:pt x="973582" y="847344"/>
                  </a:lnTo>
                  <a:lnTo>
                    <a:pt x="973582" y="898144"/>
                  </a:lnTo>
                  <a:lnTo>
                    <a:pt x="986282" y="898144"/>
                  </a:lnTo>
                  <a:lnTo>
                    <a:pt x="986282" y="847344"/>
                  </a:lnTo>
                  <a:close/>
                </a:path>
                <a:path w="5238750" h="2085339">
                  <a:moveTo>
                    <a:pt x="986282" y="758444"/>
                  </a:moveTo>
                  <a:lnTo>
                    <a:pt x="973582" y="758444"/>
                  </a:lnTo>
                  <a:lnTo>
                    <a:pt x="973582" y="809244"/>
                  </a:lnTo>
                  <a:lnTo>
                    <a:pt x="986282" y="809244"/>
                  </a:lnTo>
                  <a:lnTo>
                    <a:pt x="986282" y="758444"/>
                  </a:lnTo>
                  <a:close/>
                </a:path>
                <a:path w="5238750" h="2085339">
                  <a:moveTo>
                    <a:pt x="986282" y="669544"/>
                  </a:moveTo>
                  <a:lnTo>
                    <a:pt x="973582" y="669544"/>
                  </a:lnTo>
                  <a:lnTo>
                    <a:pt x="973582" y="720344"/>
                  </a:lnTo>
                  <a:lnTo>
                    <a:pt x="986282" y="720344"/>
                  </a:lnTo>
                  <a:lnTo>
                    <a:pt x="986282" y="669544"/>
                  </a:lnTo>
                  <a:close/>
                </a:path>
                <a:path w="5238750" h="2085339">
                  <a:moveTo>
                    <a:pt x="986282" y="580644"/>
                  </a:moveTo>
                  <a:lnTo>
                    <a:pt x="973582" y="580644"/>
                  </a:lnTo>
                  <a:lnTo>
                    <a:pt x="973582" y="631444"/>
                  </a:lnTo>
                  <a:lnTo>
                    <a:pt x="986282" y="631444"/>
                  </a:lnTo>
                  <a:lnTo>
                    <a:pt x="986282" y="580644"/>
                  </a:lnTo>
                  <a:close/>
                </a:path>
                <a:path w="5238750" h="2085339">
                  <a:moveTo>
                    <a:pt x="1028700" y="2040382"/>
                  </a:moveTo>
                  <a:lnTo>
                    <a:pt x="977900" y="2040382"/>
                  </a:lnTo>
                  <a:lnTo>
                    <a:pt x="977900" y="2053082"/>
                  </a:lnTo>
                  <a:lnTo>
                    <a:pt x="1028700" y="2053082"/>
                  </a:lnTo>
                  <a:lnTo>
                    <a:pt x="1028700" y="2040382"/>
                  </a:lnTo>
                  <a:close/>
                </a:path>
                <a:path w="5238750" h="2085339">
                  <a:moveTo>
                    <a:pt x="1041908" y="1896618"/>
                  </a:moveTo>
                  <a:lnTo>
                    <a:pt x="991108" y="1896618"/>
                  </a:lnTo>
                  <a:lnTo>
                    <a:pt x="991108" y="1909318"/>
                  </a:lnTo>
                  <a:lnTo>
                    <a:pt x="1041908" y="1909318"/>
                  </a:lnTo>
                  <a:lnTo>
                    <a:pt x="1041908" y="1896618"/>
                  </a:lnTo>
                  <a:close/>
                </a:path>
                <a:path w="5238750" h="2085339">
                  <a:moveTo>
                    <a:pt x="1117600" y="2040382"/>
                  </a:moveTo>
                  <a:lnTo>
                    <a:pt x="1066800" y="2040382"/>
                  </a:lnTo>
                  <a:lnTo>
                    <a:pt x="1066800" y="2053082"/>
                  </a:lnTo>
                  <a:lnTo>
                    <a:pt x="1117600" y="2053082"/>
                  </a:lnTo>
                  <a:lnTo>
                    <a:pt x="1117600" y="2040382"/>
                  </a:lnTo>
                  <a:close/>
                </a:path>
                <a:path w="5238750" h="2085339">
                  <a:moveTo>
                    <a:pt x="1130808" y="1896618"/>
                  </a:moveTo>
                  <a:lnTo>
                    <a:pt x="1080008" y="1896618"/>
                  </a:lnTo>
                  <a:lnTo>
                    <a:pt x="1080008" y="1909318"/>
                  </a:lnTo>
                  <a:lnTo>
                    <a:pt x="1130808" y="1909318"/>
                  </a:lnTo>
                  <a:lnTo>
                    <a:pt x="1130808" y="1896618"/>
                  </a:lnTo>
                  <a:close/>
                </a:path>
                <a:path w="5238750" h="2085339">
                  <a:moveTo>
                    <a:pt x="1206500" y="2040382"/>
                  </a:moveTo>
                  <a:lnTo>
                    <a:pt x="1155700" y="2040382"/>
                  </a:lnTo>
                  <a:lnTo>
                    <a:pt x="1155700" y="2053082"/>
                  </a:lnTo>
                  <a:lnTo>
                    <a:pt x="1206500" y="2053082"/>
                  </a:lnTo>
                  <a:lnTo>
                    <a:pt x="1206500" y="2040382"/>
                  </a:lnTo>
                  <a:close/>
                </a:path>
                <a:path w="5238750" h="2085339">
                  <a:moveTo>
                    <a:pt x="1219708" y="1896618"/>
                  </a:moveTo>
                  <a:lnTo>
                    <a:pt x="1168908" y="1896618"/>
                  </a:lnTo>
                  <a:lnTo>
                    <a:pt x="1168908" y="1909318"/>
                  </a:lnTo>
                  <a:lnTo>
                    <a:pt x="1219708" y="1909318"/>
                  </a:lnTo>
                  <a:lnTo>
                    <a:pt x="1219708" y="1896618"/>
                  </a:lnTo>
                  <a:close/>
                </a:path>
                <a:path w="5238750" h="2085339">
                  <a:moveTo>
                    <a:pt x="1295400" y="2040382"/>
                  </a:moveTo>
                  <a:lnTo>
                    <a:pt x="1244600" y="2040382"/>
                  </a:lnTo>
                  <a:lnTo>
                    <a:pt x="1244600" y="2053082"/>
                  </a:lnTo>
                  <a:lnTo>
                    <a:pt x="1295400" y="2053082"/>
                  </a:lnTo>
                  <a:lnTo>
                    <a:pt x="1295400" y="2040382"/>
                  </a:lnTo>
                  <a:close/>
                </a:path>
                <a:path w="5238750" h="2085339">
                  <a:moveTo>
                    <a:pt x="1308608" y="1896618"/>
                  </a:moveTo>
                  <a:lnTo>
                    <a:pt x="1257808" y="1896618"/>
                  </a:lnTo>
                  <a:lnTo>
                    <a:pt x="1257808" y="1909318"/>
                  </a:lnTo>
                  <a:lnTo>
                    <a:pt x="1308608" y="1909318"/>
                  </a:lnTo>
                  <a:lnTo>
                    <a:pt x="1308608" y="1896618"/>
                  </a:lnTo>
                  <a:close/>
                </a:path>
                <a:path w="5238750" h="2085339">
                  <a:moveTo>
                    <a:pt x="1384300" y="2040382"/>
                  </a:moveTo>
                  <a:lnTo>
                    <a:pt x="1333500" y="2040382"/>
                  </a:lnTo>
                  <a:lnTo>
                    <a:pt x="1333500" y="2053082"/>
                  </a:lnTo>
                  <a:lnTo>
                    <a:pt x="1384300" y="2053082"/>
                  </a:lnTo>
                  <a:lnTo>
                    <a:pt x="1384300" y="2040382"/>
                  </a:lnTo>
                  <a:close/>
                </a:path>
                <a:path w="5238750" h="2085339">
                  <a:moveTo>
                    <a:pt x="1397508" y="1896618"/>
                  </a:moveTo>
                  <a:lnTo>
                    <a:pt x="1346708" y="1896618"/>
                  </a:lnTo>
                  <a:lnTo>
                    <a:pt x="1346708" y="1909318"/>
                  </a:lnTo>
                  <a:lnTo>
                    <a:pt x="1397508" y="1909318"/>
                  </a:lnTo>
                  <a:lnTo>
                    <a:pt x="1397508" y="1896618"/>
                  </a:lnTo>
                  <a:close/>
                </a:path>
                <a:path w="5238750" h="2085339">
                  <a:moveTo>
                    <a:pt x="1473200" y="2040382"/>
                  </a:moveTo>
                  <a:lnTo>
                    <a:pt x="1422400" y="2040382"/>
                  </a:lnTo>
                  <a:lnTo>
                    <a:pt x="1422400" y="2053082"/>
                  </a:lnTo>
                  <a:lnTo>
                    <a:pt x="1473200" y="2053082"/>
                  </a:lnTo>
                  <a:lnTo>
                    <a:pt x="1473200" y="2040382"/>
                  </a:lnTo>
                  <a:close/>
                </a:path>
                <a:path w="5238750" h="2085339">
                  <a:moveTo>
                    <a:pt x="1486408" y="1896618"/>
                  </a:moveTo>
                  <a:lnTo>
                    <a:pt x="1435608" y="1896618"/>
                  </a:lnTo>
                  <a:lnTo>
                    <a:pt x="1435608" y="1909318"/>
                  </a:lnTo>
                  <a:lnTo>
                    <a:pt x="1486408" y="1909318"/>
                  </a:lnTo>
                  <a:lnTo>
                    <a:pt x="1486408" y="1896618"/>
                  </a:lnTo>
                  <a:close/>
                </a:path>
                <a:path w="5238750" h="2085339">
                  <a:moveTo>
                    <a:pt x="1562100" y="2040382"/>
                  </a:moveTo>
                  <a:lnTo>
                    <a:pt x="1511300" y="2040382"/>
                  </a:lnTo>
                  <a:lnTo>
                    <a:pt x="1511300" y="2053082"/>
                  </a:lnTo>
                  <a:lnTo>
                    <a:pt x="1562100" y="2053082"/>
                  </a:lnTo>
                  <a:lnTo>
                    <a:pt x="1562100" y="2040382"/>
                  </a:lnTo>
                  <a:close/>
                </a:path>
                <a:path w="5238750" h="2085339">
                  <a:moveTo>
                    <a:pt x="1575308" y="1896618"/>
                  </a:moveTo>
                  <a:lnTo>
                    <a:pt x="1524508" y="1896618"/>
                  </a:lnTo>
                  <a:lnTo>
                    <a:pt x="1524508" y="1909318"/>
                  </a:lnTo>
                  <a:lnTo>
                    <a:pt x="1575308" y="1909318"/>
                  </a:lnTo>
                  <a:lnTo>
                    <a:pt x="1575308" y="1896618"/>
                  </a:lnTo>
                  <a:close/>
                </a:path>
                <a:path w="5238750" h="2085339">
                  <a:moveTo>
                    <a:pt x="1651000" y="2040382"/>
                  </a:moveTo>
                  <a:lnTo>
                    <a:pt x="1600200" y="2040382"/>
                  </a:lnTo>
                  <a:lnTo>
                    <a:pt x="1600200" y="2053082"/>
                  </a:lnTo>
                  <a:lnTo>
                    <a:pt x="1651000" y="2053082"/>
                  </a:lnTo>
                  <a:lnTo>
                    <a:pt x="1651000" y="2040382"/>
                  </a:lnTo>
                  <a:close/>
                </a:path>
                <a:path w="5238750" h="2085339">
                  <a:moveTo>
                    <a:pt x="1664208" y="1896618"/>
                  </a:moveTo>
                  <a:lnTo>
                    <a:pt x="1613408" y="1896618"/>
                  </a:lnTo>
                  <a:lnTo>
                    <a:pt x="1613408" y="1909318"/>
                  </a:lnTo>
                  <a:lnTo>
                    <a:pt x="1664208" y="1909318"/>
                  </a:lnTo>
                  <a:lnTo>
                    <a:pt x="1664208" y="1896618"/>
                  </a:lnTo>
                  <a:close/>
                </a:path>
                <a:path w="5238750" h="2085339">
                  <a:moveTo>
                    <a:pt x="1739900" y="2040382"/>
                  </a:moveTo>
                  <a:lnTo>
                    <a:pt x="1689100" y="2040382"/>
                  </a:lnTo>
                  <a:lnTo>
                    <a:pt x="1689100" y="2053082"/>
                  </a:lnTo>
                  <a:lnTo>
                    <a:pt x="1739900" y="2053082"/>
                  </a:lnTo>
                  <a:lnTo>
                    <a:pt x="1739900" y="2040382"/>
                  </a:lnTo>
                  <a:close/>
                </a:path>
                <a:path w="5238750" h="2085339">
                  <a:moveTo>
                    <a:pt x="1753108" y="1896618"/>
                  </a:moveTo>
                  <a:lnTo>
                    <a:pt x="1702308" y="1896618"/>
                  </a:lnTo>
                  <a:lnTo>
                    <a:pt x="1702308" y="1909318"/>
                  </a:lnTo>
                  <a:lnTo>
                    <a:pt x="1753108" y="1909318"/>
                  </a:lnTo>
                  <a:lnTo>
                    <a:pt x="1753108" y="1896618"/>
                  </a:lnTo>
                  <a:close/>
                </a:path>
                <a:path w="5238750" h="2085339">
                  <a:moveTo>
                    <a:pt x="1828800" y="2040382"/>
                  </a:moveTo>
                  <a:lnTo>
                    <a:pt x="1778000" y="2040382"/>
                  </a:lnTo>
                  <a:lnTo>
                    <a:pt x="1778000" y="2053082"/>
                  </a:lnTo>
                  <a:lnTo>
                    <a:pt x="1828800" y="2053082"/>
                  </a:lnTo>
                  <a:lnTo>
                    <a:pt x="1828800" y="2040382"/>
                  </a:lnTo>
                  <a:close/>
                </a:path>
                <a:path w="5238750" h="2085339">
                  <a:moveTo>
                    <a:pt x="1842008" y="1896618"/>
                  </a:moveTo>
                  <a:lnTo>
                    <a:pt x="1791208" y="1896618"/>
                  </a:lnTo>
                  <a:lnTo>
                    <a:pt x="1791208" y="1909318"/>
                  </a:lnTo>
                  <a:lnTo>
                    <a:pt x="1842008" y="1909318"/>
                  </a:lnTo>
                  <a:lnTo>
                    <a:pt x="1842008" y="1896618"/>
                  </a:lnTo>
                  <a:close/>
                </a:path>
                <a:path w="5238750" h="2085339">
                  <a:moveTo>
                    <a:pt x="1917700" y="2040382"/>
                  </a:moveTo>
                  <a:lnTo>
                    <a:pt x="1866900" y="2040382"/>
                  </a:lnTo>
                  <a:lnTo>
                    <a:pt x="1866900" y="2053082"/>
                  </a:lnTo>
                  <a:lnTo>
                    <a:pt x="1917700" y="2053082"/>
                  </a:lnTo>
                  <a:lnTo>
                    <a:pt x="1917700" y="2040382"/>
                  </a:lnTo>
                  <a:close/>
                </a:path>
                <a:path w="5238750" h="2085339">
                  <a:moveTo>
                    <a:pt x="1930908" y="1896618"/>
                  </a:moveTo>
                  <a:lnTo>
                    <a:pt x="1880108" y="1896618"/>
                  </a:lnTo>
                  <a:lnTo>
                    <a:pt x="1880108" y="1909318"/>
                  </a:lnTo>
                  <a:lnTo>
                    <a:pt x="1930908" y="1909318"/>
                  </a:lnTo>
                  <a:lnTo>
                    <a:pt x="1930908" y="1896618"/>
                  </a:lnTo>
                  <a:close/>
                </a:path>
                <a:path w="5238750" h="2085339">
                  <a:moveTo>
                    <a:pt x="2006600" y="2040382"/>
                  </a:moveTo>
                  <a:lnTo>
                    <a:pt x="1955800" y="2040382"/>
                  </a:lnTo>
                  <a:lnTo>
                    <a:pt x="1955800" y="2053082"/>
                  </a:lnTo>
                  <a:lnTo>
                    <a:pt x="2006600" y="2053082"/>
                  </a:lnTo>
                  <a:lnTo>
                    <a:pt x="2006600" y="2040382"/>
                  </a:lnTo>
                  <a:close/>
                </a:path>
                <a:path w="5238750" h="2085339">
                  <a:moveTo>
                    <a:pt x="2019808" y="1896618"/>
                  </a:moveTo>
                  <a:lnTo>
                    <a:pt x="1969008" y="1896618"/>
                  </a:lnTo>
                  <a:lnTo>
                    <a:pt x="1969008" y="1909318"/>
                  </a:lnTo>
                  <a:lnTo>
                    <a:pt x="2019808" y="1909318"/>
                  </a:lnTo>
                  <a:lnTo>
                    <a:pt x="2019808" y="1896618"/>
                  </a:lnTo>
                  <a:close/>
                </a:path>
                <a:path w="5238750" h="2085339">
                  <a:moveTo>
                    <a:pt x="2095500" y="2040382"/>
                  </a:moveTo>
                  <a:lnTo>
                    <a:pt x="2044700" y="2040382"/>
                  </a:lnTo>
                  <a:lnTo>
                    <a:pt x="2044700" y="2053082"/>
                  </a:lnTo>
                  <a:lnTo>
                    <a:pt x="2095500" y="2053082"/>
                  </a:lnTo>
                  <a:lnTo>
                    <a:pt x="2095500" y="2040382"/>
                  </a:lnTo>
                  <a:close/>
                </a:path>
                <a:path w="5238750" h="2085339">
                  <a:moveTo>
                    <a:pt x="2108708" y="1896618"/>
                  </a:moveTo>
                  <a:lnTo>
                    <a:pt x="2057908" y="1896618"/>
                  </a:lnTo>
                  <a:lnTo>
                    <a:pt x="2057908" y="1909318"/>
                  </a:lnTo>
                  <a:lnTo>
                    <a:pt x="2108708" y="1909318"/>
                  </a:lnTo>
                  <a:lnTo>
                    <a:pt x="2108708" y="1896618"/>
                  </a:lnTo>
                  <a:close/>
                </a:path>
                <a:path w="5238750" h="2085339">
                  <a:moveTo>
                    <a:pt x="2184400" y="2040382"/>
                  </a:moveTo>
                  <a:lnTo>
                    <a:pt x="2133600" y="2040382"/>
                  </a:lnTo>
                  <a:lnTo>
                    <a:pt x="2133600" y="2053082"/>
                  </a:lnTo>
                  <a:lnTo>
                    <a:pt x="2184400" y="2053082"/>
                  </a:lnTo>
                  <a:lnTo>
                    <a:pt x="2184400" y="2040382"/>
                  </a:lnTo>
                  <a:close/>
                </a:path>
                <a:path w="5238750" h="2085339">
                  <a:moveTo>
                    <a:pt x="2197608" y="1896618"/>
                  </a:moveTo>
                  <a:lnTo>
                    <a:pt x="2146808" y="1896618"/>
                  </a:lnTo>
                  <a:lnTo>
                    <a:pt x="2146808" y="1909318"/>
                  </a:lnTo>
                  <a:lnTo>
                    <a:pt x="2197608" y="1909318"/>
                  </a:lnTo>
                  <a:lnTo>
                    <a:pt x="2197608" y="1896618"/>
                  </a:lnTo>
                  <a:close/>
                </a:path>
                <a:path w="5238750" h="2085339">
                  <a:moveTo>
                    <a:pt x="2273300" y="2040382"/>
                  </a:moveTo>
                  <a:lnTo>
                    <a:pt x="2222500" y="2040382"/>
                  </a:lnTo>
                  <a:lnTo>
                    <a:pt x="2222500" y="2053082"/>
                  </a:lnTo>
                  <a:lnTo>
                    <a:pt x="2273300" y="2053082"/>
                  </a:lnTo>
                  <a:lnTo>
                    <a:pt x="2273300" y="2040382"/>
                  </a:lnTo>
                  <a:close/>
                </a:path>
                <a:path w="5238750" h="2085339">
                  <a:moveTo>
                    <a:pt x="2286508" y="1896618"/>
                  </a:moveTo>
                  <a:lnTo>
                    <a:pt x="2235708" y="1896618"/>
                  </a:lnTo>
                  <a:lnTo>
                    <a:pt x="2235708" y="1909318"/>
                  </a:lnTo>
                  <a:lnTo>
                    <a:pt x="2286508" y="1909318"/>
                  </a:lnTo>
                  <a:lnTo>
                    <a:pt x="2286508" y="1896618"/>
                  </a:lnTo>
                  <a:close/>
                </a:path>
                <a:path w="5238750" h="2085339">
                  <a:moveTo>
                    <a:pt x="2362200" y="2040382"/>
                  </a:moveTo>
                  <a:lnTo>
                    <a:pt x="2311400" y="2040382"/>
                  </a:lnTo>
                  <a:lnTo>
                    <a:pt x="2311400" y="2053082"/>
                  </a:lnTo>
                  <a:lnTo>
                    <a:pt x="2362200" y="2053082"/>
                  </a:lnTo>
                  <a:lnTo>
                    <a:pt x="2362200" y="2040382"/>
                  </a:lnTo>
                  <a:close/>
                </a:path>
                <a:path w="5238750" h="2085339">
                  <a:moveTo>
                    <a:pt x="2375408" y="1896618"/>
                  </a:moveTo>
                  <a:lnTo>
                    <a:pt x="2324608" y="1896618"/>
                  </a:lnTo>
                  <a:lnTo>
                    <a:pt x="2324608" y="1909318"/>
                  </a:lnTo>
                  <a:lnTo>
                    <a:pt x="2375408" y="1909318"/>
                  </a:lnTo>
                  <a:lnTo>
                    <a:pt x="2375408" y="1896618"/>
                  </a:lnTo>
                  <a:close/>
                </a:path>
                <a:path w="5238750" h="2085339">
                  <a:moveTo>
                    <a:pt x="2451100" y="2040382"/>
                  </a:moveTo>
                  <a:lnTo>
                    <a:pt x="2400300" y="2040382"/>
                  </a:lnTo>
                  <a:lnTo>
                    <a:pt x="2400300" y="2053082"/>
                  </a:lnTo>
                  <a:lnTo>
                    <a:pt x="2451100" y="2053082"/>
                  </a:lnTo>
                  <a:lnTo>
                    <a:pt x="2451100" y="2040382"/>
                  </a:lnTo>
                  <a:close/>
                </a:path>
                <a:path w="5238750" h="2085339">
                  <a:moveTo>
                    <a:pt x="2464308" y="1896618"/>
                  </a:moveTo>
                  <a:lnTo>
                    <a:pt x="2413508" y="1896618"/>
                  </a:lnTo>
                  <a:lnTo>
                    <a:pt x="2413508" y="1909318"/>
                  </a:lnTo>
                  <a:lnTo>
                    <a:pt x="2464308" y="1909318"/>
                  </a:lnTo>
                  <a:lnTo>
                    <a:pt x="2464308" y="1896618"/>
                  </a:lnTo>
                  <a:close/>
                </a:path>
                <a:path w="5238750" h="2085339">
                  <a:moveTo>
                    <a:pt x="2540000" y="2040382"/>
                  </a:moveTo>
                  <a:lnTo>
                    <a:pt x="2489200" y="2040382"/>
                  </a:lnTo>
                  <a:lnTo>
                    <a:pt x="2489200" y="2053082"/>
                  </a:lnTo>
                  <a:lnTo>
                    <a:pt x="2540000" y="2053082"/>
                  </a:lnTo>
                  <a:lnTo>
                    <a:pt x="2540000" y="2040382"/>
                  </a:lnTo>
                  <a:close/>
                </a:path>
                <a:path w="5238750" h="2085339">
                  <a:moveTo>
                    <a:pt x="2553208" y="1896618"/>
                  </a:moveTo>
                  <a:lnTo>
                    <a:pt x="2502408" y="1896618"/>
                  </a:lnTo>
                  <a:lnTo>
                    <a:pt x="2502408" y="1909318"/>
                  </a:lnTo>
                  <a:lnTo>
                    <a:pt x="2553208" y="1909318"/>
                  </a:lnTo>
                  <a:lnTo>
                    <a:pt x="2553208" y="1896618"/>
                  </a:lnTo>
                  <a:close/>
                </a:path>
                <a:path w="5238750" h="2085339">
                  <a:moveTo>
                    <a:pt x="2628900" y="2040382"/>
                  </a:moveTo>
                  <a:lnTo>
                    <a:pt x="2578100" y="2040382"/>
                  </a:lnTo>
                  <a:lnTo>
                    <a:pt x="2578100" y="2053082"/>
                  </a:lnTo>
                  <a:lnTo>
                    <a:pt x="2628900" y="2053082"/>
                  </a:lnTo>
                  <a:lnTo>
                    <a:pt x="2628900" y="2040382"/>
                  </a:lnTo>
                  <a:close/>
                </a:path>
                <a:path w="5238750" h="2085339">
                  <a:moveTo>
                    <a:pt x="2642108" y="1896618"/>
                  </a:moveTo>
                  <a:lnTo>
                    <a:pt x="2591308" y="1896618"/>
                  </a:lnTo>
                  <a:lnTo>
                    <a:pt x="2591308" y="1909318"/>
                  </a:lnTo>
                  <a:lnTo>
                    <a:pt x="2642108" y="1909318"/>
                  </a:lnTo>
                  <a:lnTo>
                    <a:pt x="2642108" y="1896618"/>
                  </a:lnTo>
                  <a:close/>
                </a:path>
                <a:path w="5238750" h="2085339">
                  <a:moveTo>
                    <a:pt x="2717800" y="2040382"/>
                  </a:moveTo>
                  <a:lnTo>
                    <a:pt x="2667000" y="2040382"/>
                  </a:lnTo>
                  <a:lnTo>
                    <a:pt x="2667000" y="2053082"/>
                  </a:lnTo>
                  <a:lnTo>
                    <a:pt x="2717800" y="2053082"/>
                  </a:lnTo>
                  <a:lnTo>
                    <a:pt x="2717800" y="2040382"/>
                  </a:lnTo>
                  <a:close/>
                </a:path>
                <a:path w="5238750" h="2085339">
                  <a:moveTo>
                    <a:pt x="2731008" y="1896618"/>
                  </a:moveTo>
                  <a:lnTo>
                    <a:pt x="2680208" y="1896618"/>
                  </a:lnTo>
                  <a:lnTo>
                    <a:pt x="2680208" y="1909318"/>
                  </a:lnTo>
                  <a:lnTo>
                    <a:pt x="2731008" y="1909318"/>
                  </a:lnTo>
                  <a:lnTo>
                    <a:pt x="2731008" y="1896618"/>
                  </a:lnTo>
                  <a:close/>
                </a:path>
                <a:path w="5238750" h="2085339">
                  <a:moveTo>
                    <a:pt x="2806700" y="2040382"/>
                  </a:moveTo>
                  <a:lnTo>
                    <a:pt x="2755900" y="2040382"/>
                  </a:lnTo>
                  <a:lnTo>
                    <a:pt x="2755900" y="2053082"/>
                  </a:lnTo>
                  <a:lnTo>
                    <a:pt x="2806700" y="2053082"/>
                  </a:lnTo>
                  <a:lnTo>
                    <a:pt x="2806700" y="2040382"/>
                  </a:lnTo>
                  <a:close/>
                </a:path>
                <a:path w="5238750" h="2085339">
                  <a:moveTo>
                    <a:pt x="2819908" y="1896618"/>
                  </a:moveTo>
                  <a:lnTo>
                    <a:pt x="2769108" y="1896618"/>
                  </a:lnTo>
                  <a:lnTo>
                    <a:pt x="2769108" y="1909318"/>
                  </a:lnTo>
                  <a:lnTo>
                    <a:pt x="2819908" y="1909318"/>
                  </a:lnTo>
                  <a:lnTo>
                    <a:pt x="2819908" y="1896618"/>
                  </a:lnTo>
                  <a:close/>
                </a:path>
                <a:path w="5238750" h="2085339">
                  <a:moveTo>
                    <a:pt x="2895600" y="2040382"/>
                  </a:moveTo>
                  <a:lnTo>
                    <a:pt x="2844800" y="2040382"/>
                  </a:lnTo>
                  <a:lnTo>
                    <a:pt x="2844800" y="2053082"/>
                  </a:lnTo>
                  <a:lnTo>
                    <a:pt x="2895600" y="2053082"/>
                  </a:lnTo>
                  <a:lnTo>
                    <a:pt x="2895600" y="2040382"/>
                  </a:lnTo>
                  <a:close/>
                </a:path>
                <a:path w="5238750" h="2085339">
                  <a:moveTo>
                    <a:pt x="2908808" y="1896618"/>
                  </a:moveTo>
                  <a:lnTo>
                    <a:pt x="2858008" y="1896618"/>
                  </a:lnTo>
                  <a:lnTo>
                    <a:pt x="2858008" y="1909318"/>
                  </a:lnTo>
                  <a:lnTo>
                    <a:pt x="2908808" y="1909318"/>
                  </a:lnTo>
                  <a:lnTo>
                    <a:pt x="2908808" y="1896618"/>
                  </a:lnTo>
                  <a:close/>
                </a:path>
                <a:path w="5238750" h="2085339">
                  <a:moveTo>
                    <a:pt x="2984500" y="2040382"/>
                  </a:moveTo>
                  <a:lnTo>
                    <a:pt x="2933700" y="2040382"/>
                  </a:lnTo>
                  <a:lnTo>
                    <a:pt x="2933700" y="2053082"/>
                  </a:lnTo>
                  <a:lnTo>
                    <a:pt x="2984500" y="2053082"/>
                  </a:lnTo>
                  <a:lnTo>
                    <a:pt x="2984500" y="2040382"/>
                  </a:lnTo>
                  <a:close/>
                </a:path>
                <a:path w="5238750" h="2085339">
                  <a:moveTo>
                    <a:pt x="2997708" y="1896618"/>
                  </a:moveTo>
                  <a:lnTo>
                    <a:pt x="2946908" y="1896618"/>
                  </a:lnTo>
                  <a:lnTo>
                    <a:pt x="2946908" y="1909318"/>
                  </a:lnTo>
                  <a:lnTo>
                    <a:pt x="2997708" y="1909318"/>
                  </a:lnTo>
                  <a:lnTo>
                    <a:pt x="2997708" y="1896618"/>
                  </a:lnTo>
                  <a:close/>
                </a:path>
                <a:path w="5238750" h="2085339">
                  <a:moveTo>
                    <a:pt x="3073400" y="2040382"/>
                  </a:moveTo>
                  <a:lnTo>
                    <a:pt x="3022600" y="2040382"/>
                  </a:lnTo>
                  <a:lnTo>
                    <a:pt x="3022600" y="2053082"/>
                  </a:lnTo>
                  <a:lnTo>
                    <a:pt x="3073400" y="2053082"/>
                  </a:lnTo>
                  <a:lnTo>
                    <a:pt x="3073400" y="2040382"/>
                  </a:lnTo>
                  <a:close/>
                </a:path>
                <a:path w="5238750" h="2085339">
                  <a:moveTo>
                    <a:pt x="3086608" y="1896618"/>
                  </a:moveTo>
                  <a:lnTo>
                    <a:pt x="3035808" y="1896618"/>
                  </a:lnTo>
                  <a:lnTo>
                    <a:pt x="3035808" y="1909318"/>
                  </a:lnTo>
                  <a:lnTo>
                    <a:pt x="3086608" y="1909318"/>
                  </a:lnTo>
                  <a:lnTo>
                    <a:pt x="3086608" y="1896618"/>
                  </a:lnTo>
                  <a:close/>
                </a:path>
                <a:path w="5238750" h="2085339">
                  <a:moveTo>
                    <a:pt x="3162300" y="2040382"/>
                  </a:moveTo>
                  <a:lnTo>
                    <a:pt x="3111500" y="2040382"/>
                  </a:lnTo>
                  <a:lnTo>
                    <a:pt x="3111500" y="2053082"/>
                  </a:lnTo>
                  <a:lnTo>
                    <a:pt x="3162300" y="2053082"/>
                  </a:lnTo>
                  <a:lnTo>
                    <a:pt x="3162300" y="2040382"/>
                  </a:lnTo>
                  <a:close/>
                </a:path>
                <a:path w="5238750" h="2085339">
                  <a:moveTo>
                    <a:pt x="3175508" y="1896618"/>
                  </a:moveTo>
                  <a:lnTo>
                    <a:pt x="3124708" y="1896618"/>
                  </a:lnTo>
                  <a:lnTo>
                    <a:pt x="3124708" y="1909318"/>
                  </a:lnTo>
                  <a:lnTo>
                    <a:pt x="3175508" y="1909318"/>
                  </a:lnTo>
                  <a:lnTo>
                    <a:pt x="3175508" y="1896618"/>
                  </a:lnTo>
                  <a:close/>
                </a:path>
                <a:path w="5238750" h="2085339">
                  <a:moveTo>
                    <a:pt x="3251200" y="2040382"/>
                  </a:moveTo>
                  <a:lnTo>
                    <a:pt x="3200400" y="2040382"/>
                  </a:lnTo>
                  <a:lnTo>
                    <a:pt x="3200400" y="2053082"/>
                  </a:lnTo>
                  <a:lnTo>
                    <a:pt x="3251200" y="2053082"/>
                  </a:lnTo>
                  <a:lnTo>
                    <a:pt x="3251200" y="2040382"/>
                  </a:lnTo>
                  <a:close/>
                </a:path>
                <a:path w="5238750" h="2085339">
                  <a:moveTo>
                    <a:pt x="3264408" y="1896618"/>
                  </a:moveTo>
                  <a:lnTo>
                    <a:pt x="3213608" y="1896618"/>
                  </a:lnTo>
                  <a:lnTo>
                    <a:pt x="3213608" y="1909318"/>
                  </a:lnTo>
                  <a:lnTo>
                    <a:pt x="3264408" y="1909318"/>
                  </a:lnTo>
                  <a:lnTo>
                    <a:pt x="3264408" y="1896618"/>
                  </a:lnTo>
                  <a:close/>
                </a:path>
                <a:path w="5238750" h="2085339">
                  <a:moveTo>
                    <a:pt x="3340100" y="2040382"/>
                  </a:moveTo>
                  <a:lnTo>
                    <a:pt x="3289300" y="2040382"/>
                  </a:lnTo>
                  <a:lnTo>
                    <a:pt x="3289300" y="2053082"/>
                  </a:lnTo>
                  <a:lnTo>
                    <a:pt x="3340100" y="2053082"/>
                  </a:lnTo>
                  <a:lnTo>
                    <a:pt x="3340100" y="2040382"/>
                  </a:lnTo>
                  <a:close/>
                </a:path>
                <a:path w="5238750" h="2085339">
                  <a:moveTo>
                    <a:pt x="3353308" y="1896618"/>
                  </a:moveTo>
                  <a:lnTo>
                    <a:pt x="3302508" y="1896618"/>
                  </a:lnTo>
                  <a:lnTo>
                    <a:pt x="3302508" y="1909318"/>
                  </a:lnTo>
                  <a:lnTo>
                    <a:pt x="3353308" y="1909318"/>
                  </a:lnTo>
                  <a:lnTo>
                    <a:pt x="3353308" y="1896618"/>
                  </a:lnTo>
                  <a:close/>
                </a:path>
                <a:path w="5238750" h="2085339">
                  <a:moveTo>
                    <a:pt x="3429000" y="2040382"/>
                  </a:moveTo>
                  <a:lnTo>
                    <a:pt x="3378200" y="2040382"/>
                  </a:lnTo>
                  <a:lnTo>
                    <a:pt x="3378200" y="2053082"/>
                  </a:lnTo>
                  <a:lnTo>
                    <a:pt x="3429000" y="2053082"/>
                  </a:lnTo>
                  <a:lnTo>
                    <a:pt x="3429000" y="2040382"/>
                  </a:lnTo>
                  <a:close/>
                </a:path>
                <a:path w="5238750" h="2085339">
                  <a:moveTo>
                    <a:pt x="3442208" y="1896618"/>
                  </a:moveTo>
                  <a:lnTo>
                    <a:pt x="3391408" y="1896618"/>
                  </a:lnTo>
                  <a:lnTo>
                    <a:pt x="3391408" y="1909318"/>
                  </a:lnTo>
                  <a:lnTo>
                    <a:pt x="3442208" y="1909318"/>
                  </a:lnTo>
                  <a:lnTo>
                    <a:pt x="3442208" y="1896618"/>
                  </a:lnTo>
                  <a:close/>
                </a:path>
                <a:path w="5238750" h="2085339">
                  <a:moveTo>
                    <a:pt x="3517900" y="2040382"/>
                  </a:moveTo>
                  <a:lnTo>
                    <a:pt x="3467100" y="2040382"/>
                  </a:lnTo>
                  <a:lnTo>
                    <a:pt x="3467100" y="2053082"/>
                  </a:lnTo>
                  <a:lnTo>
                    <a:pt x="3517900" y="2053082"/>
                  </a:lnTo>
                  <a:lnTo>
                    <a:pt x="3517900" y="2040382"/>
                  </a:lnTo>
                  <a:close/>
                </a:path>
                <a:path w="5238750" h="2085339">
                  <a:moveTo>
                    <a:pt x="3531108" y="1896618"/>
                  </a:moveTo>
                  <a:lnTo>
                    <a:pt x="3480308" y="1896618"/>
                  </a:lnTo>
                  <a:lnTo>
                    <a:pt x="3480308" y="1909318"/>
                  </a:lnTo>
                  <a:lnTo>
                    <a:pt x="3531108" y="1909318"/>
                  </a:lnTo>
                  <a:lnTo>
                    <a:pt x="3531108" y="1896618"/>
                  </a:lnTo>
                  <a:close/>
                </a:path>
                <a:path w="5238750" h="2085339">
                  <a:moveTo>
                    <a:pt x="3606800" y="2040382"/>
                  </a:moveTo>
                  <a:lnTo>
                    <a:pt x="3556000" y="2040382"/>
                  </a:lnTo>
                  <a:lnTo>
                    <a:pt x="3556000" y="2053082"/>
                  </a:lnTo>
                  <a:lnTo>
                    <a:pt x="3606800" y="2053082"/>
                  </a:lnTo>
                  <a:lnTo>
                    <a:pt x="3606800" y="2040382"/>
                  </a:lnTo>
                  <a:close/>
                </a:path>
                <a:path w="5238750" h="2085339">
                  <a:moveTo>
                    <a:pt x="3620008" y="1896618"/>
                  </a:moveTo>
                  <a:lnTo>
                    <a:pt x="3569208" y="1896618"/>
                  </a:lnTo>
                  <a:lnTo>
                    <a:pt x="3569208" y="1909318"/>
                  </a:lnTo>
                  <a:lnTo>
                    <a:pt x="3620008" y="1909318"/>
                  </a:lnTo>
                  <a:lnTo>
                    <a:pt x="3620008" y="1896618"/>
                  </a:lnTo>
                  <a:close/>
                </a:path>
                <a:path w="5238750" h="2085339">
                  <a:moveTo>
                    <a:pt x="3695700" y="2040382"/>
                  </a:moveTo>
                  <a:lnTo>
                    <a:pt x="3644900" y="2040382"/>
                  </a:lnTo>
                  <a:lnTo>
                    <a:pt x="3644900" y="2053082"/>
                  </a:lnTo>
                  <a:lnTo>
                    <a:pt x="3695700" y="2053082"/>
                  </a:lnTo>
                  <a:lnTo>
                    <a:pt x="3695700" y="2040382"/>
                  </a:lnTo>
                  <a:close/>
                </a:path>
                <a:path w="5238750" h="2085339">
                  <a:moveTo>
                    <a:pt x="3708908" y="1896618"/>
                  </a:moveTo>
                  <a:lnTo>
                    <a:pt x="3658108" y="1896618"/>
                  </a:lnTo>
                  <a:lnTo>
                    <a:pt x="3658108" y="1909318"/>
                  </a:lnTo>
                  <a:lnTo>
                    <a:pt x="3708908" y="1909318"/>
                  </a:lnTo>
                  <a:lnTo>
                    <a:pt x="3708908" y="1896618"/>
                  </a:lnTo>
                  <a:close/>
                </a:path>
                <a:path w="5238750" h="2085339">
                  <a:moveTo>
                    <a:pt x="3784600" y="2040382"/>
                  </a:moveTo>
                  <a:lnTo>
                    <a:pt x="3733800" y="2040382"/>
                  </a:lnTo>
                  <a:lnTo>
                    <a:pt x="3733800" y="2053082"/>
                  </a:lnTo>
                  <a:lnTo>
                    <a:pt x="3784600" y="2053082"/>
                  </a:lnTo>
                  <a:lnTo>
                    <a:pt x="3784600" y="2040382"/>
                  </a:lnTo>
                  <a:close/>
                </a:path>
                <a:path w="5238750" h="2085339">
                  <a:moveTo>
                    <a:pt x="3797808" y="1896618"/>
                  </a:moveTo>
                  <a:lnTo>
                    <a:pt x="3747008" y="1896618"/>
                  </a:lnTo>
                  <a:lnTo>
                    <a:pt x="3747008" y="1909318"/>
                  </a:lnTo>
                  <a:lnTo>
                    <a:pt x="3797808" y="1909318"/>
                  </a:lnTo>
                  <a:lnTo>
                    <a:pt x="3797808" y="1896618"/>
                  </a:lnTo>
                  <a:close/>
                </a:path>
                <a:path w="5238750" h="2085339">
                  <a:moveTo>
                    <a:pt x="3873500" y="2040382"/>
                  </a:moveTo>
                  <a:lnTo>
                    <a:pt x="3822700" y="2040382"/>
                  </a:lnTo>
                  <a:lnTo>
                    <a:pt x="3822700" y="2053082"/>
                  </a:lnTo>
                  <a:lnTo>
                    <a:pt x="3873500" y="2053082"/>
                  </a:lnTo>
                  <a:lnTo>
                    <a:pt x="3873500" y="2040382"/>
                  </a:lnTo>
                  <a:close/>
                </a:path>
                <a:path w="5238750" h="2085339">
                  <a:moveTo>
                    <a:pt x="3886708" y="1896618"/>
                  </a:moveTo>
                  <a:lnTo>
                    <a:pt x="3835908" y="1896618"/>
                  </a:lnTo>
                  <a:lnTo>
                    <a:pt x="3835908" y="1909318"/>
                  </a:lnTo>
                  <a:lnTo>
                    <a:pt x="3886708" y="1909318"/>
                  </a:lnTo>
                  <a:lnTo>
                    <a:pt x="3886708" y="1896618"/>
                  </a:lnTo>
                  <a:close/>
                </a:path>
                <a:path w="5238750" h="2085339">
                  <a:moveTo>
                    <a:pt x="3962400" y="2040382"/>
                  </a:moveTo>
                  <a:lnTo>
                    <a:pt x="3911600" y="2040382"/>
                  </a:lnTo>
                  <a:lnTo>
                    <a:pt x="3911600" y="2053082"/>
                  </a:lnTo>
                  <a:lnTo>
                    <a:pt x="3962400" y="2053082"/>
                  </a:lnTo>
                  <a:lnTo>
                    <a:pt x="3962400" y="2040382"/>
                  </a:lnTo>
                  <a:close/>
                </a:path>
                <a:path w="5238750" h="2085339">
                  <a:moveTo>
                    <a:pt x="3975608" y="1896618"/>
                  </a:moveTo>
                  <a:lnTo>
                    <a:pt x="3924808" y="1896618"/>
                  </a:lnTo>
                  <a:lnTo>
                    <a:pt x="3924808" y="1909318"/>
                  </a:lnTo>
                  <a:lnTo>
                    <a:pt x="3975608" y="1909318"/>
                  </a:lnTo>
                  <a:lnTo>
                    <a:pt x="3975608" y="1896618"/>
                  </a:lnTo>
                  <a:close/>
                </a:path>
                <a:path w="5238750" h="2085339">
                  <a:moveTo>
                    <a:pt x="4051300" y="2040382"/>
                  </a:moveTo>
                  <a:lnTo>
                    <a:pt x="4000500" y="2040382"/>
                  </a:lnTo>
                  <a:lnTo>
                    <a:pt x="4000500" y="2053082"/>
                  </a:lnTo>
                  <a:lnTo>
                    <a:pt x="4051300" y="2053082"/>
                  </a:lnTo>
                  <a:lnTo>
                    <a:pt x="4051300" y="2040382"/>
                  </a:lnTo>
                  <a:close/>
                </a:path>
                <a:path w="5238750" h="2085339">
                  <a:moveTo>
                    <a:pt x="4064508" y="1896618"/>
                  </a:moveTo>
                  <a:lnTo>
                    <a:pt x="4013708" y="1896618"/>
                  </a:lnTo>
                  <a:lnTo>
                    <a:pt x="4013708" y="1909318"/>
                  </a:lnTo>
                  <a:lnTo>
                    <a:pt x="4064508" y="1909318"/>
                  </a:lnTo>
                  <a:lnTo>
                    <a:pt x="4064508" y="1896618"/>
                  </a:lnTo>
                  <a:close/>
                </a:path>
                <a:path w="5238750" h="2085339">
                  <a:moveTo>
                    <a:pt x="4140200" y="2040382"/>
                  </a:moveTo>
                  <a:lnTo>
                    <a:pt x="4089400" y="2040382"/>
                  </a:lnTo>
                  <a:lnTo>
                    <a:pt x="4089400" y="2053082"/>
                  </a:lnTo>
                  <a:lnTo>
                    <a:pt x="4140200" y="2053082"/>
                  </a:lnTo>
                  <a:lnTo>
                    <a:pt x="4140200" y="2040382"/>
                  </a:lnTo>
                  <a:close/>
                </a:path>
                <a:path w="5238750" h="2085339">
                  <a:moveTo>
                    <a:pt x="4153408" y="1896618"/>
                  </a:moveTo>
                  <a:lnTo>
                    <a:pt x="4102608" y="1896618"/>
                  </a:lnTo>
                  <a:lnTo>
                    <a:pt x="4102608" y="1909318"/>
                  </a:lnTo>
                  <a:lnTo>
                    <a:pt x="4153408" y="1909318"/>
                  </a:lnTo>
                  <a:lnTo>
                    <a:pt x="4153408" y="1896618"/>
                  </a:lnTo>
                  <a:close/>
                </a:path>
                <a:path w="5238750" h="2085339">
                  <a:moveTo>
                    <a:pt x="4229100" y="2040382"/>
                  </a:moveTo>
                  <a:lnTo>
                    <a:pt x="4178300" y="2040382"/>
                  </a:lnTo>
                  <a:lnTo>
                    <a:pt x="4178300" y="2053082"/>
                  </a:lnTo>
                  <a:lnTo>
                    <a:pt x="4229100" y="2053082"/>
                  </a:lnTo>
                  <a:lnTo>
                    <a:pt x="4229100" y="2040382"/>
                  </a:lnTo>
                  <a:close/>
                </a:path>
                <a:path w="5238750" h="2085339">
                  <a:moveTo>
                    <a:pt x="4242308" y="1896618"/>
                  </a:moveTo>
                  <a:lnTo>
                    <a:pt x="4191508" y="1896618"/>
                  </a:lnTo>
                  <a:lnTo>
                    <a:pt x="4191508" y="1909318"/>
                  </a:lnTo>
                  <a:lnTo>
                    <a:pt x="4242308" y="1909318"/>
                  </a:lnTo>
                  <a:lnTo>
                    <a:pt x="4242308" y="1896618"/>
                  </a:lnTo>
                  <a:close/>
                </a:path>
                <a:path w="5238750" h="2085339">
                  <a:moveTo>
                    <a:pt x="4318000" y="2040382"/>
                  </a:moveTo>
                  <a:lnTo>
                    <a:pt x="4267200" y="2040382"/>
                  </a:lnTo>
                  <a:lnTo>
                    <a:pt x="4267200" y="2053082"/>
                  </a:lnTo>
                  <a:lnTo>
                    <a:pt x="4318000" y="2053082"/>
                  </a:lnTo>
                  <a:lnTo>
                    <a:pt x="4318000" y="2040382"/>
                  </a:lnTo>
                  <a:close/>
                </a:path>
                <a:path w="5238750" h="2085339">
                  <a:moveTo>
                    <a:pt x="4331208" y="1896618"/>
                  </a:moveTo>
                  <a:lnTo>
                    <a:pt x="4280408" y="1896618"/>
                  </a:lnTo>
                  <a:lnTo>
                    <a:pt x="4280408" y="1909318"/>
                  </a:lnTo>
                  <a:lnTo>
                    <a:pt x="4331208" y="1909318"/>
                  </a:lnTo>
                  <a:lnTo>
                    <a:pt x="4331208" y="1896618"/>
                  </a:lnTo>
                  <a:close/>
                </a:path>
                <a:path w="5238750" h="2085339">
                  <a:moveTo>
                    <a:pt x="4406900" y="2040382"/>
                  </a:moveTo>
                  <a:lnTo>
                    <a:pt x="4356100" y="2040382"/>
                  </a:lnTo>
                  <a:lnTo>
                    <a:pt x="4356100" y="2053082"/>
                  </a:lnTo>
                  <a:lnTo>
                    <a:pt x="4406900" y="2053082"/>
                  </a:lnTo>
                  <a:lnTo>
                    <a:pt x="4406900" y="2040382"/>
                  </a:lnTo>
                  <a:close/>
                </a:path>
                <a:path w="5238750" h="2085339">
                  <a:moveTo>
                    <a:pt x="4420108" y="1896618"/>
                  </a:moveTo>
                  <a:lnTo>
                    <a:pt x="4369308" y="1896618"/>
                  </a:lnTo>
                  <a:lnTo>
                    <a:pt x="4369308" y="1909318"/>
                  </a:lnTo>
                  <a:lnTo>
                    <a:pt x="4420108" y="1909318"/>
                  </a:lnTo>
                  <a:lnTo>
                    <a:pt x="4420108" y="1896618"/>
                  </a:lnTo>
                  <a:close/>
                </a:path>
                <a:path w="5238750" h="2085339">
                  <a:moveTo>
                    <a:pt x="4495800" y="2040382"/>
                  </a:moveTo>
                  <a:lnTo>
                    <a:pt x="4445000" y="2040382"/>
                  </a:lnTo>
                  <a:lnTo>
                    <a:pt x="4445000" y="2053082"/>
                  </a:lnTo>
                  <a:lnTo>
                    <a:pt x="4495800" y="2053082"/>
                  </a:lnTo>
                  <a:lnTo>
                    <a:pt x="4495800" y="2040382"/>
                  </a:lnTo>
                  <a:close/>
                </a:path>
                <a:path w="5238750" h="2085339">
                  <a:moveTo>
                    <a:pt x="4509008" y="1896618"/>
                  </a:moveTo>
                  <a:lnTo>
                    <a:pt x="4458208" y="1896618"/>
                  </a:lnTo>
                  <a:lnTo>
                    <a:pt x="4458208" y="1909318"/>
                  </a:lnTo>
                  <a:lnTo>
                    <a:pt x="4509008" y="1909318"/>
                  </a:lnTo>
                  <a:lnTo>
                    <a:pt x="4509008" y="1896618"/>
                  </a:lnTo>
                  <a:close/>
                </a:path>
                <a:path w="5238750" h="2085339">
                  <a:moveTo>
                    <a:pt x="4584700" y="2040382"/>
                  </a:moveTo>
                  <a:lnTo>
                    <a:pt x="4533900" y="2040382"/>
                  </a:lnTo>
                  <a:lnTo>
                    <a:pt x="4533900" y="2053082"/>
                  </a:lnTo>
                  <a:lnTo>
                    <a:pt x="4584700" y="2053082"/>
                  </a:lnTo>
                  <a:lnTo>
                    <a:pt x="4584700" y="2040382"/>
                  </a:lnTo>
                  <a:close/>
                </a:path>
                <a:path w="5238750" h="2085339">
                  <a:moveTo>
                    <a:pt x="4597908" y="1896618"/>
                  </a:moveTo>
                  <a:lnTo>
                    <a:pt x="4547108" y="1896618"/>
                  </a:lnTo>
                  <a:lnTo>
                    <a:pt x="4547108" y="1909318"/>
                  </a:lnTo>
                  <a:lnTo>
                    <a:pt x="4597908" y="1909318"/>
                  </a:lnTo>
                  <a:lnTo>
                    <a:pt x="4597908" y="1896618"/>
                  </a:lnTo>
                  <a:close/>
                </a:path>
                <a:path w="5238750" h="2085339">
                  <a:moveTo>
                    <a:pt x="4673600" y="2040382"/>
                  </a:moveTo>
                  <a:lnTo>
                    <a:pt x="4622800" y="2040382"/>
                  </a:lnTo>
                  <a:lnTo>
                    <a:pt x="4622800" y="2053082"/>
                  </a:lnTo>
                  <a:lnTo>
                    <a:pt x="4673600" y="2053082"/>
                  </a:lnTo>
                  <a:lnTo>
                    <a:pt x="4673600" y="2040382"/>
                  </a:lnTo>
                  <a:close/>
                </a:path>
                <a:path w="5238750" h="2085339">
                  <a:moveTo>
                    <a:pt x="4686808" y="1896618"/>
                  </a:moveTo>
                  <a:lnTo>
                    <a:pt x="4636008" y="1896618"/>
                  </a:lnTo>
                  <a:lnTo>
                    <a:pt x="4636008" y="1909318"/>
                  </a:lnTo>
                  <a:lnTo>
                    <a:pt x="4686808" y="1909318"/>
                  </a:lnTo>
                  <a:lnTo>
                    <a:pt x="4686808" y="1896618"/>
                  </a:lnTo>
                  <a:close/>
                </a:path>
                <a:path w="5238750" h="2085339">
                  <a:moveTo>
                    <a:pt x="4762500" y="2040382"/>
                  </a:moveTo>
                  <a:lnTo>
                    <a:pt x="4711700" y="2040382"/>
                  </a:lnTo>
                  <a:lnTo>
                    <a:pt x="4711700" y="2053082"/>
                  </a:lnTo>
                  <a:lnTo>
                    <a:pt x="4762500" y="2053082"/>
                  </a:lnTo>
                  <a:lnTo>
                    <a:pt x="4762500" y="2040382"/>
                  </a:lnTo>
                  <a:close/>
                </a:path>
                <a:path w="5238750" h="2085339">
                  <a:moveTo>
                    <a:pt x="4775708" y="1896618"/>
                  </a:moveTo>
                  <a:lnTo>
                    <a:pt x="4724908" y="1896618"/>
                  </a:lnTo>
                  <a:lnTo>
                    <a:pt x="4724908" y="1909318"/>
                  </a:lnTo>
                  <a:lnTo>
                    <a:pt x="4775708" y="1909318"/>
                  </a:lnTo>
                  <a:lnTo>
                    <a:pt x="4775708" y="1896618"/>
                  </a:lnTo>
                  <a:close/>
                </a:path>
                <a:path w="5238750" h="2085339">
                  <a:moveTo>
                    <a:pt x="4851400" y="2040382"/>
                  </a:moveTo>
                  <a:lnTo>
                    <a:pt x="4800600" y="2040382"/>
                  </a:lnTo>
                  <a:lnTo>
                    <a:pt x="4800600" y="2053082"/>
                  </a:lnTo>
                  <a:lnTo>
                    <a:pt x="4851400" y="2053082"/>
                  </a:lnTo>
                  <a:lnTo>
                    <a:pt x="4851400" y="2040382"/>
                  </a:lnTo>
                  <a:close/>
                </a:path>
                <a:path w="5238750" h="2085339">
                  <a:moveTo>
                    <a:pt x="4864608" y="1896618"/>
                  </a:moveTo>
                  <a:lnTo>
                    <a:pt x="4813808" y="1896618"/>
                  </a:lnTo>
                  <a:lnTo>
                    <a:pt x="4813808" y="1909318"/>
                  </a:lnTo>
                  <a:lnTo>
                    <a:pt x="4864608" y="1909318"/>
                  </a:lnTo>
                  <a:lnTo>
                    <a:pt x="4864608" y="1896618"/>
                  </a:lnTo>
                  <a:close/>
                </a:path>
                <a:path w="5238750" h="2085339">
                  <a:moveTo>
                    <a:pt x="4940300" y="2040382"/>
                  </a:moveTo>
                  <a:lnTo>
                    <a:pt x="4889500" y="2040382"/>
                  </a:lnTo>
                  <a:lnTo>
                    <a:pt x="4889500" y="2053082"/>
                  </a:lnTo>
                  <a:lnTo>
                    <a:pt x="4940300" y="2053082"/>
                  </a:lnTo>
                  <a:lnTo>
                    <a:pt x="4940300" y="2040382"/>
                  </a:lnTo>
                  <a:close/>
                </a:path>
                <a:path w="5238750" h="2085339">
                  <a:moveTo>
                    <a:pt x="4953508" y="1896618"/>
                  </a:moveTo>
                  <a:lnTo>
                    <a:pt x="4902708" y="1896618"/>
                  </a:lnTo>
                  <a:lnTo>
                    <a:pt x="4902708" y="1909318"/>
                  </a:lnTo>
                  <a:lnTo>
                    <a:pt x="4953508" y="1909318"/>
                  </a:lnTo>
                  <a:lnTo>
                    <a:pt x="4953508" y="1896618"/>
                  </a:lnTo>
                  <a:close/>
                </a:path>
                <a:path w="5238750" h="2085339">
                  <a:moveTo>
                    <a:pt x="5029200" y="2040382"/>
                  </a:moveTo>
                  <a:lnTo>
                    <a:pt x="4978400" y="2040382"/>
                  </a:lnTo>
                  <a:lnTo>
                    <a:pt x="4978400" y="2053082"/>
                  </a:lnTo>
                  <a:lnTo>
                    <a:pt x="5029200" y="2053082"/>
                  </a:lnTo>
                  <a:lnTo>
                    <a:pt x="5029200" y="2040382"/>
                  </a:lnTo>
                  <a:close/>
                </a:path>
                <a:path w="5238750" h="2085339">
                  <a:moveTo>
                    <a:pt x="5042408" y="1896618"/>
                  </a:moveTo>
                  <a:lnTo>
                    <a:pt x="4991608" y="1896618"/>
                  </a:lnTo>
                  <a:lnTo>
                    <a:pt x="4991608" y="1909318"/>
                  </a:lnTo>
                  <a:lnTo>
                    <a:pt x="5042408" y="1909318"/>
                  </a:lnTo>
                  <a:lnTo>
                    <a:pt x="5042408" y="1896618"/>
                  </a:lnTo>
                  <a:close/>
                </a:path>
                <a:path w="5238750" h="2085339">
                  <a:moveTo>
                    <a:pt x="5118100" y="2040382"/>
                  </a:moveTo>
                  <a:lnTo>
                    <a:pt x="5067300" y="2040382"/>
                  </a:lnTo>
                  <a:lnTo>
                    <a:pt x="5067300" y="2053082"/>
                  </a:lnTo>
                  <a:lnTo>
                    <a:pt x="5118100" y="2053082"/>
                  </a:lnTo>
                  <a:lnTo>
                    <a:pt x="5118100" y="2040382"/>
                  </a:lnTo>
                  <a:close/>
                </a:path>
                <a:path w="5238750" h="2085339">
                  <a:moveTo>
                    <a:pt x="5131308" y="1896618"/>
                  </a:moveTo>
                  <a:lnTo>
                    <a:pt x="5080508" y="1896618"/>
                  </a:lnTo>
                  <a:lnTo>
                    <a:pt x="5080508" y="1909318"/>
                  </a:lnTo>
                  <a:lnTo>
                    <a:pt x="5131308" y="1909318"/>
                  </a:lnTo>
                  <a:lnTo>
                    <a:pt x="5131308" y="1896618"/>
                  </a:lnTo>
                  <a:close/>
                </a:path>
                <a:path w="5238750" h="2085339">
                  <a:moveTo>
                    <a:pt x="5238115" y="1902968"/>
                  </a:moveTo>
                  <a:lnTo>
                    <a:pt x="5225415" y="1896618"/>
                  </a:lnTo>
                  <a:lnTo>
                    <a:pt x="5161915" y="1864868"/>
                  </a:lnTo>
                  <a:lnTo>
                    <a:pt x="5161915" y="1941068"/>
                  </a:lnTo>
                  <a:lnTo>
                    <a:pt x="5225415" y="1909318"/>
                  </a:lnTo>
                  <a:lnTo>
                    <a:pt x="5238115" y="1902968"/>
                  </a:lnTo>
                  <a:close/>
                </a:path>
                <a:path w="5238750" h="2085339">
                  <a:moveTo>
                    <a:pt x="5238623" y="2046732"/>
                  </a:moveTo>
                  <a:lnTo>
                    <a:pt x="5225923" y="2040382"/>
                  </a:lnTo>
                  <a:lnTo>
                    <a:pt x="5162423" y="2008632"/>
                  </a:lnTo>
                  <a:lnTo>
                    <a:pt x="5162423" y="2040382"/>
                  </a:lnTo>
                  <a:lnTo>
                    <a:pt x="5156200" y="2040382"/>
                  </a:lnTo>
                  <a:lnTo>
                    <a:pt x="5156200" y="2053082"/>
                  </a:lnTo>
                  <a:lnTo>
                    <a:pt x="5162423" y="2053082"/>
                  </a:lnTo>
                  <a:lnTo>
                    <a:pt x="5162423" y="2084832"/>
                  </a:lnTo>
                  <a:lnTo>
                    <a:pt x="5225923" y="2053082"/>
                  </a:lnTo>
                  <a:lnTo>
                    <a:pt x="5238623" y="2046732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815827" y="4567427"/>
              <a:ext cx="670560" cy="525780"/>
            </a:xfrm>
            <a:custGeom>
              <a:avLst/>
              <a:gdLst/>
              <a:ahLst/>
              <a:cxnLst/>
              <a:rect l="l" t="t" r="r" b="b"/>
              <a:pathLst>
                <a:path w="670559" h="525779">
                  <a:moveTo>
                    <a:pt x="445770" y="222504"/>
                  </a:moveTo>
                  <a:lnTo>
                    <a:pt x="522477" y="222504"/>
                  </a:lnTo>
                  <a:lnTo>
                    <a:pt x="522477" y="295529"/>
                  </a:lnTo>
                </a:path>
                <a:path w="670559" h="525779">
                  <a:moveTo>
                    <a:pt x="522477" y="222504"/>
                  </a:moveTo>
                  <a:lnTo>
                    <a:pt x="361188" y="377444"/>
                  </a:lnTo>
                  <a:lnTo>
                    <a:pt x="311023" y="377444"/>
                  </a:lnTo>
                </a:path>
                <a:path w="670559" h="525779">
                  <a:moveTo>
                    <a:pt x="140207" y="435864"/>
                  </a:moveTo>
                  <a:lnTo>
                    <a:pt x="530351" y="435864"/>
                  </a:lnTo>
                </a:path>
                <a:path w="670559" h="525779">
                  <a:moveTo>
                    <a:pt x="278129" y="377444"/>
                  </a:moveTo>
                  <a:lnTo>
                    <a:pt x="224790" y="377444"/>
                  </a:lnTo>
                </a:path>
                <a:path w="670559" h="525779">
                  <a:moveTo>
                    <a:pt x="195072" y="377444"/>
                  </a:moveTo>
                  <a:lnTo>
                    <a:pt x="141731" y="377444"/>
                  </a:lnTo>
                </a:path>
                <a:path w="670559" h="525779">
                  <a:moveTo>
                    <a:pt x="0" y="525780"/>
                  </a:moveTo>
                  <a:lnTo>
                    <a:pt x="670559" y="525780"/>
                  </a:lnTo>
                  <a:lnTo>
                    <a:pt x="670559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  <a:path w="670559" h="525779">
                  <a:moveTo>
                    <a:pt x="670560" y="141732"/>
                  </a:moveTo>
                  <a:lnTo>
                    <a:pt x="0" y="14173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204436" y="4614672"/>
              <a:ext cx="205740" cy="47625"/>
            </a:xfrm>
            <a:custGeom>
              <a:avLst/>
              <a:gdLst/>
              <a:ahLst/>
              <a:cxnLst/>
              <a:rect l="l" t="t" r="r" b="b"/>
              <a:pathLst>
                <a:path w="205740" h="47625">
                  <a:moveTo>
                    <a:pt x="51816" y="23622"/>
                  </a:moveTo>
                  <a:lnTo>
                    <a:pt x="49796" y="14414"/>
                  </a:lnTo>
                  <a:lnTo>
                    <a:pt x="44246" y="6908"/>
                  </a:lnTo>
                  <a:lnTo>
                    <a:pt x="36017" y="1854"/>
                  </a:lnTo>
                  <a:lnTo>
                    <a:pt x="25908" y="0"/>
                  </a:lnTo>
                  <a:lnTo>
                    <a:pt x="15811" y="1854"/>
                  </a:lnTo>
                  <a:lnTo>
                    <a:pt x="7581" y="6908"/>
                  </a:lnTo>
                  <a:lnTo>
                    <a:pt x="2032" y="14414"/>
                  </a:lnTo>
                  <a:lnTo>
                    <a:pt x="0" y="23622"/>
                  </a:lnTo>
                  <a:lnTo>
                    <a:pt x="2032" y="32842"/>
                  </a:lnTo>
                  <a:lnTo>
                    <a:pt x="7581" y="40347"/>
                  </a:lnTo>
                  <a:lnTo>
                    <a:pt x="15811" y="45402"/>
                  </a:lnTo>
                  <a:lnTo>
                    <a:pt x="25908" y="47244"/>
                  </a:lnTo>
                  <a:lnTo>
                    <a:pt x="36017" y="45402"/>
                  </a:lnTo>
                  <a:lnTo>
                    <a:pt x="44246" y="40347"/>
                  </a:lnTo>
                  <a:lnTo>
                    <a:pt x="49796" y="32842"/>
                  </a:lnTo>
                  <a:lnTo>
                    <a:pt x="51816" y="23622"/>
                  </a:lnTo>
                  <a:close/>
                </a:path>
                <a:path w="205740" h="47625">
                  <a:moveTo>
                    <a:pt x="126492" y="23622"/>
                  </a:moveTo>
                  <a:lnTo>
                    <a:pt x="124472" y="14414"/>
                  </a:lnTo>
                  <a:lnTo>
                    <a:pt x="118922" y="6908"/>
                  </a:lnTo>
                  <a:lnTo>
                    <a:pt x="110693" y="1854"/>
                  </a:lnTo>
                  <a:lnTo>
                    <a:pt x="100584" y="0"/>
                  </a:lnTo>
                  <a:lnTo>
                    <a:pt x="90487" y="1854"/>
                  </a:lnTo>
                  <a:lnTo>
                    <a:pt x="82257" y="6908"/>
                  </a:lnTo>
                  <a:lnTo>
                    <a:pt x="76708" y="14414"/>
                  </a:lnTo>
                  <a:lnTo>
                    <a:pt x="74676" y="23622"/>
                  </a:lnTo>
                  <a:lnTo>
                    <a:pt x="76708" y="32842"/>
                  </a:lnTo>
                  <a:lnTo>
                    <a:pt x="82257" y="40347"/>
                  </a:lnTo>
                  <a:lnTo>
                    <a:pt x="90487" y="45402"/>
                  </a:lnTo>
                  <a:lnTo>
                    <a:pt x="100584" y="47244"/>
                  </a:lnTo>
                  <a:lnTo>
                    <a:pt x="110693" y="45402"/>
                  </a:lnTo>
                  <a:lnTo>
                    <a:pt x="118922" y="40347"/>
                  </a:lnTo>
                  <a:lnTo>
                    <a:pt x="124472" y="32842"/>
                  </a:lnTo>
                  <a:lnTo>
                    <a:pt x="126492" y="23622"/>
                  </a:lnTo>
                  <a:close/>
                </a:path>
                <a:path w="205740" h="47625">
                  <a:moveTo>
                    <a:pt x="205740" y="23622"/>
                  </a:moveTo>
                  <a:lnTo>
                    <a:pt x="203720" y="14414"/>
                  </a:lnTo>
                  <a:lnTo>
                    <a:pt x="198170" y="6908"/>
                  </a:lnTo>
                  <a:lnTo>
                    <a:pt x="189941" y="1854"/>
                  </a:lnTo>
                  <a:lnTo>
                    <a:pt x="179832" y="0"/>
                  </a:lnTo>
                  <a:lnTo>
                    <a:pt x="169735" y="1854"/>
                  </a:lnTo>
                  <a:lnTo>
                    <a:pt x="161505" y="6908"/>
                  </a:lnTo>
                  <a:lnTo>
                    <a:pt x="155956" y="14414"/>
                  </a:lnTo>
                  <a:lnTo>
                    <a:pt x="153924" y="23622"/>
                  </a:lnTo>
                  <a:lnTo>
                    <a:pt x="155956" y="32842"/>
                  </a:lnTo>
                  <a:lnTo>
                    <a:pt x="161505" y="40347"/>
                  </a:lnTo>
                  <a:lnTo>
                    <a:pt x="169735" y="45402"/>
                  </a:lnTo>
                  <a:lnTo>
                    <a:pt x="179832" y="47244"/>
                  </a:lnTo>
                  <a:lnTo>
                    <a:pt x="189941" y="45402"/>
                  </a:lnTo>
                  <a:lnTo>
                    <a:pt x="198170" y="40347"/>
                  </a:lnTo>
                  <a:lnTo>
                    <a:pt x="203720" y="32842"/>
                  </a:lnTo>
                  <a:lnTo>
                    <a:pt x="205740" y="2362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18960" y="2616707"/>
              <a:ext cx="596265" cy="486409"/>
            </a:xfrm>
            <a:custGeom>
              <a:avLst/>
              <a:gdLst/>
              <a:ahLst/>
              <a:cxnLst/>
              <a:rect l="l" t="t" r="r" b="b"/>
              <a:pathLst>
                <a:path w="596265" h="486410">
                  <a:moveTo>
                    <a:pt x="0" y="153924"/>
                  </a:moveTo>
                  <a:lnTo>
                    <a:pt x="297942" y="0"/>
                  </a:lnTo>
                  <a:lnTo>
                    <a:pt x="595884" y="153924"/>
                  </a:lnTo>
                  <a:lnTo>
                    <a:pt x="297942" y="307847"/>
                  </a:lnTo>
                  <a:lnTo>
                    <a:pt x="0" y="153924"/>
                  </a:lnTo>
                  <a:close/>
                </a:path>
                <a:path w="596265" h="486410">
                  <a:moveTo>
                    <a:pt x="491236" y="277367"/>
                  </a:moveTo>
                  <a:lnTo>
                    <a:pt x="595884" y="331596"/>
                  </a:lnTo>
                  <a:lnTo>
                    <a:pt x="297942" y="486155"/>
                  </a:lnTo>
                  <a:lnTo>
                    <a:pt x="0" y="331596"/>
                  </a:lnTo>
                  <a:lnTo>
                    <a:pt x="104648" y="2773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76344" y="2581655"/>
              <a:ext cx="553720" cy="494030"/>
            </a:xfrm>
            <a:custGeom>
              <a:avLst/>
              <a:gdLst/>
              <a:ahLst/>
              <a:cxnLst/>
              <a:rect l="l" t="t" r="r" b="b"/>
              <a:pathLst>
                <a:path w="553720" h="494030">
                  <a:moveTo>
                    <a:pt x="0" y="246888"/>
                  </a:moveTo>
                  <a:lnTo>
                    <a:pt x="123443" y="0"/>
                  </a:lnTo>
                  <a:lnTo>
                    <a:pt x="429767" y="0"/>
                  </a:lnTo>
                  <a:lnTo>
                    <a:pt x="553211" y="246888"/>
                  </a:lnTo>
                  <a:lnTo>
                    <a:pt x="429767" y="493776"/>
                  </a:lnTo>
                  <a:lnTo>
                    <a:pt x="123443" y="493776"/>
                  </a:lnTo>
                  <a:lnTo>
                    <a:pt x="0" y="246888"/>
                  </a:lnTo>
                  <a:close/>
                </a:path>
                <a:path w="553720" h="494030">
                  <a:moveTo>
                    <a:pt x="140207" y="102108"/>
                  </a:moveTo>
                  <a:lnTo>
                    <a:pt x="334644" y="102108"/>
                  </a:lnTo>
                  <a:lnTo>
                    <a:pt x="413003" y="180467"/>
                  </a:lnTo>
                  <a:lnTo>
                    <a:pt x="413003" y="390144"/>
                  </a:lnTo>
                  <a:lnTo>
                    <a:pt x="140207" y="390144"/>
                  </a:lnTo>
                  <a:lnTo>
                    <a:pt x="140207" y="102108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95800" y="2746247"/>
              <a:ext cx="83820" cy="70485"/>
            </a:xfrm>
            <a:custGeom>
              <a:avLst/>
              <a:gdLst/>
              <a:ahLst/>
              <a:cxnLst/>
              <a:rect l="l" t="t" r="r" b="b"/>
              <a:pathLst>
                <a:path w="83820" h="70485">
                  <a:moveTo>
                    <a:pt x="62484" y="0"/>
                  </a:moveTo>
                  <a:lnTo>
                    <a:pt x="71818" y="2168"/>
                  </a:lnTo>
                  <a:lnTo>
                    <a:pt x="78486" y="8683"/>
                  </a:lnTo>
                  <a:lnTo>
                    <a:pt x="82486" y="19556"/>
                  </a:lnTo>
                  <a:lnTo>
                    <a:pt x="83820" y="34798"/>
                  </a:lnTo>
                  <a:lnTo>
                    <a:pt x="83820" y="40386"/>
                  </a:lnTo>
                  <a:lnTo>
                    <a:pt x="83312" y="45465"/>
                  </a:lnTo>
                  <a:lnTo>
                    <a:pt x="82296" y="49784"/>
                  </a:lnTo>
                  <a:lnTo>
                    <a:pt x="81279" y="54228"/>
                  </a:lnTo>
                  <a:lnTo>
                    <a:pt x="64642" y="70103"/>
                  </a:lnTo>
                  <a:lnTo>
                    <a:pt x="61087" y="70103"/>
                  </a:lnTo>
                  <a:lnTo>
                    <a:pt x="57658" y="70103"/>
                  </a:lnTo>
                  <a:lnTo>
                    <a:pt x="54610" y="69341"/>
                  </a:lnTo>
                  <a:lnTo>
                    <a:pt x="51942" y="67817"/>
                  </a:lnTo>
                  <a:lnTo>
                    <a:pt x="49275" y="66421"/>
                  </a:lnTo>
                  <a:lnTo>
                    <a:pt x="39624" y="41782"/>
                  </a:lnTo>
                  <a:lnTo>
                    <a:pt x="39624" y="36449"/>
                  </a:lnTo>
                  <a:lnTo>
                    <a:pt x="39624" y="30479"/>
                  </a:lnTo>
                  <a:lnTo>
                    <a:pt x="40132" y="25273"/>
                  </a:lnTo>
                  <a:lnTo>
                    <a:pt x="41148" y="20700"/>
                  </a:lnTo>
                  <a:lnTo>
                    <a:pt x="42163" y="16128"/>
                  </a:lnTo>
                  <a:lnTo>
                    <a:pt x="58800" y="0"/>
                  </a:lnTo>
                  <a:lnTo>
                    <a:pt x="62484" y="0"/>
                  </a:lnTo>
                  <a:close/>
                </a:path>
                <a:path w="83820" h="70485">
                  <a:moveTo>
                    <a:pt x="12191" y="70103"/>
                  </a:moveTo>
                  <a:lnTo>
                    <a:pt x="12191" y="0"/>
                  </a:lnTo>
                  <a:lnTo>
                    <a:pt x="11557" y="762"/>
                  </a:lnTo>
                  <a:lnTo>
                    <a:pt x="10540" y="1524"/>
                  </a:lnTo>
                  <a:lnTo>
                    <a:pt x="9271" y="2412"/>
                  </a:lnTo>
                  <a:lnTo>
                    <a:pt x="8000" y="3428"/>
                  </a:lnTo>
                  <a:lnTo>
                    <a:pt x="6603" y="4317"/>
                  </a:lnTo>
                  <a:lnTo>
                    <a:pt x="4952" y="5206"/>
                  </a:lnTo>
                  <a:lnTo>
                    <a:pt x="3428" y="6096"/>
                  </a:lnTo>
                  <a:lnTo>
                    <a:pt x="1777" y="6985"/>
                  </a:lnTo>
                  <a:lnTo>
                    <a:pt x="0" y="774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0560" y="2843784"/>
              <a:ext cx="96012" cy="8229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10100" y="2683763"/>
              <a:ext cx="79375" cy="78105"/>
            </a:xfrm>
            <a:custGeom>
              <a:avLst/>
              <a:gdLst/>
              <a:ahLst/>
              <a:cxnLst/>
              <a:rect l="l" t="t" r="r" b="b"/>
              <a:pathLst>
                <a:path w="79375" h="78105">
                  <a:moveTo>
                    <a:pt x="0" y="77723"/>
                  </a:moveTo>
                  <a:lnTo>
                    <a:pt x="0" y="0"/>
                  </a:lnTo>
                  <a:lnTo>
                    <a:pt x="79248" y="77723"/>
                  </a:lnTo>
                  <a:lnTo>
                    <a:pt x="0" y="7772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53512" y="2630423"/>
              <a:ext cx="486409" cy="445134"/>
            </a:xfrm>
            <a:custGeom>
              <a:avLst/>
              <a:gdLst/>
              <a:ahLst/>
              <a:cxnLst/>
              <a:rect l="l" t="t" r="r" b="b"/>
              <a:pathLst>
                <a:path w="486410" h="445135">
                  <a:moveTo>
                    <a:pt x="188975" y="367284"/>
                  </a:moveTo>
                  <a:lnTo>
                    <a:pt x="243839" y="367284"/>
                  </a:lnTo>
                  <a:lnTo>
                    <a:pt x="243839" y="312420"/>
                  </a:lnTo>
                  <a:lnTo>
                    <a:pt x="188975" y="312420"/>
                  </a:lnTo>
                  <a:lnTo>
                    <a:pt x="188975" y="367284"/>
                  </a:lnTo>
                  <a:close/>
                </a:path>
                <a:path w="486410" h="445135">
                  <a:moveTo>
                    <a:pt x="283463" y="367284"/>
                  </a:moveTo>
                  <a:lnTo>
                    <a:pt x="336803" y="367284"/>
                  </a:lnTo>
                  <a:lnTo>
                    <a:pt x="336803" y="312420"/>
                  </a:lnTo>
                  <a:lnTo>
                    <a:pt x="283463" y="312420"/>
                  </a:lnTo>
                  <a:lnTo>
                    <a:pt x="283463" y="367284"/>
                  </a:lnTo>
                  <a:close/>
                </a:path>
                <a:path w="486410" h="445135">
                  <a:moveTo>
                    <a:pt x="377951" y="367284"/>
                  </a:moveTo>
                  <a:lnTo>
                    <a:pt x="431291" y="367284"/>
                  </a:lnTo>
                  <a:lnTo>
                    <a:pt x="431291" y="312420"/>
                  </a:lnTo>
                  <a:lnTo>
                    <a:pt x="377951" y="312420"/>
                  </a:lnTo>
                  <a:lnTo>
                    <a:pt x="377951" y="367284"/>
                  </a:lnTo>
                  <a:close/>
                </a:path>
                <a:path w="486410" h="445135">
                  <a:moveTo>
                    <a:pt x="215773" y="0"/>
                  </a:moveTo>
                  <a:lnTo>
                    <a:pt x="216281" y="243331"/>
                  </a:lnTo>
                  <a:lnTo>
                    <a:pt x="351282" y="125475"/>
                  </a:lnTo>
                  <a:lnTo>
                    <a:pt x="351282" y="243331"/>
                  </a:lnTo>
                  <a:lnTo>
                    <a:pt x="486155" y="125475"/>
                  </a:lnTo>
                  <a:lnTo>
                    <a:pt x="486155" y="445008"/>
                  </a:lnTo>
                  <a:lnTo>
                    <a:pt x="0" y="445008"/>
                  </a:lnTo>
                  <a:lnTo>
                    <a:pt x="46" y="395562"/>
                  </a:lnTo>
                  <a:lnTo>
                    <a:pt x="100" y="346117"/>
                  </a:lnTo>
                  <a:lnTo>
                    <a:pt x="159" y="296672"/>
                  </a:lnTo>
                  <a:lnTo>
                    <a:pt x="222" y="247226"/>
                  </a:lnTo>
                  <a:lnTo>
                    <a:pt x="285" y="197781"/>
                  </a:lnTo>
                  <a:lnTo>
                    <a:pt x="348" y="148336"/>
                  </a:lnTo>
                  <a:lnTo>
                    <a:pt x="407" y="98890"/>
                  </a:lnTo>
                  <a:lnTo>
                    <a:pt x="461" y="49445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7416" y="2581656"/>
              <a:ext cx="227075" cy="1005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53512" y="4562855"/>
              <a:ext cx="486409" cy="443865"/>
            </a:xfrm>
            <a:custGeom>
              <a:avLst/>
              <a:gdLst/>
              <a:ahLst/>
              <a:cxnLst/>
              <a:rect l="l" t="t" r="r" b="b"/>
              <a:pathLst>
                <a:path w="486410" h="443864">
                  <a:moveTo>
                    <a:pt x="188975" y="365760"/>
                  </a:moveTo>
                  <a:lnTo>
                    <a:pt x="243839" y="365760"/>
                  </a:lnTo>
                  <a:lnTo>
                    <a:pt x="243839" y="310896"/>
                  </a:lnTo>
                  <a:lnTo>
                    <a:pt x="188975" y="310896"/>
                  </a:lnTo>
                  <a:lnTo>
                    <a:pt x="188975" y="365760"/>
                  </a:lnTo>
                  <a:close/>
                </a:path>
                <a:path w="486410" h="443864">
                  <a:moveTo>
                    <a:pt x="283463" y="365760"/>
                  </a:moveTo>
                  <a:lnTo>
                    <a:pt x="336803" y="365760"/>
                  </a:lnTo>
                  <a:lnTo>
                    <a:pt x="336803" y="310896"/>
                  </a:lnTo>
                  <a:lnTo>
                    <a:pt x="283463" y="310896"/>
                  </a:lnTo>
                  <a:lnTo>
                    <a:pt x="283463" y="365760"/>
                  </a:lnTo>
                  <a:close/>
                </a:path>
                <a:path w="486410" h="443864">
                  <a:moveTo>
                    <a:pt x="377951" y="365760"/>
                  </a:moveTo>
                  <a:lnTo>
                    <a:pt x="431291" y="365760"/>
                  </a:lnTo>
                  <a:lnTo>
                    <a:pt x="431291" y="310896"/>
                  </a:lnTo>
                  <a:lnTo>
                    <a:pt x="377951" y="310896"/>
                  </a:lnTo>
                  <a:lnTo>
                    <a:pt x="377951" y="365760"/>
                  </a:lnTo>
                  <a:close/>
                </a:path>
                <a:path w="486410" h="443864">
                  <a:moveTo>
                    <a:pt x="215773" y="0"/>
                  </a:moveTo>
                  <a:lnTo>
                    <a:pt x="216281" y="242569"/>
                  </a:lnTo>
                  <a:lnTo>
                    <a:pt x="351282" y="125094"/>
                  </a:lnTo>
                  <a:lnTo>
                    <a:pt x="351282" y="242569"/>
                  </a:lnTo>
                  <a:lnTo>
                    <a:pt x="486155" y="125094"/>
                  </a:lnTo>
                  <a:lnTo>
                    <a:pt x="486155" y="443483"/>
                  </a:lnTo>
                  <a:lnTo>
                    <a:pt x="0" y="443483"/>
                  </a:lnTo>
                  <a:lnTo>
                    <a:pt x="46" y="394207"/>
                  </a:lnTo>
                  <a:lnTo>
                    <a:pt x="100" y="344931"/>
                  </a:lnTo>
                  <a:lnTo>
                    <a:pt x="159" y="295656"/>
                  </a:lnTo>
                  <a:lnTo>
                    <a:pt x="222" y="246380"/>
                  </a:lnTo>
                  <a:lnTo>
                    <a:pt x="285" y="197104"/>
                  </a:lnTo>
                  <a:lnTo>
                    <a:pt x="348" y="147828"/>
                  </a:lnTo>
                  <a:lnTo>
                    <a:pt x="407" y="98552"/>
                  </a:lnTo>
                  <a:lnTo>
                    <a:pt x="461" y="49276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7416" y="4512564"/>
              <a:ext cx="227075" cy="10210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37004" y="1546860"/>
              <a:ext cx="8432800" cy="4264660"/>
            </a:xfrm>
            <a:custGeom>
              <a:avLst/>
              <a:gdLst/>
              <a:ahLst/>
              <a:cxnLst/>
              <a:rect l="l" t="t" r="r" b="b"/>
              <a:pathLst>
                <a:path w="8432800" h="4264660">
                  <a:moveTo>
                    <a:pt x="0" y="4264151"/>
                  </a:moveTo>
                  <a:lnTo>
                    <a:pt x="8432292" y="4264151"/>
                  </a:lnTo>
                  <a:lnTo>
                    <a:pt x="8432292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489183" y="5300598"/>
            <a:ext cx="13576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aly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dashboards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739505" y="1777999"/>
            <a:ext cx="1200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Model</a:t>
            </a:r>
            <a:r>
              <a:rPr sz="1400" spc="-3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96151" y="1777999"/>
            <a:ext cx="10172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Prep</a:t>
            </a:r>
            <a:r>
              <a:rPr sz="1400" spc="-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47741" y="1777999"/>
            <a:ext cx="4413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tor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53207" y="1777999"/>
            <a:ext cx="5105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n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141718" y="3533902"/>
            <a:ext cx="1669414" cy="1030605"/>
          </a:xfrm>
          <a:custGeom>
            <a:avLst/>
            <a:gdLst/>
            <a:ahLst/>
            <a:cxnLst/>
            <a:rect l="l" t="t" r="r" b="b"/>
            <a:pathLst>
              <a:path w="1669415" h="1030604">
                <a:moveTo>
                  <a:pt x="7365" y="0"/>
                </a:moveTo>
                <a:lnTo>
                  <a:pt x="2793" y="0"/>
                </a:lnTo>
                <a:lnTo>
                  <a:pt x="0" y="2794"/>
                </a:lnTo>
                <a:lnTo>
                  <a:pt x="0" y="56134"/>
                </a:lnTo>
                <a:lnTo>
                  <a:pt x="12700" y="56134"/>
                </a:lnTo>
                <a:lnTo>
                  <a:pt x="12700" y="12700"/>
                </a:lnTo>
                <a:lnTo>
                  <a:pt x="6350" y="12700"/>
                </a:lnTo>
                <a:lnTo>
                  <a:pt x="7365" y="11684"/>
                </a:lnTo>
                <a:lnTo>
                  <a:pt x="7365" y="0"/>
                </a:lnTo>
                <a:close/>
              </a:path>
              <a:path w="1669415" h="1030604">
                <a:moveTo>
                  <a:pt x="7365" y="11684"/>
                </a:moveTo>
                <a:lnTo>
                  <a:pt x="6350" y="12700"/>
                </a:lnTo>
                <a:lnTo>
                  <a:pt x="7365" y="12700"/>
                </a:lnTo>
                <a:lnTo>
                  <a:pt x="7365" y="11684"/>
                </a:lnTo>
                <a:close/>
              </a:path>
              <a:path w="1669415" h="1030604">
                <a:moveTo>
                  <a:pt x="12700" y="6350"/>
                </a:moveTo>
                <a:lnTo>
                  <a:pt x="7365" y="11684"/>
                </a:lnTo>
                <a:lnTo>
                  <a:pt x="7365" y="12700"/>
                </a:lnTo>
                <a:lnTo>
                  <a:pt x="12700" y="12700"/>
                </a:lnTo>
                <a:lnTo>
                  <a:pt x="12700" y="6350"/>
                </a:lnTo>
                <a:close/>
              </a:path>
              <a:path w="1669415" h="1030604">
                <a:moveTo>
                  <a:pt x="12700" y="94234"/>
                </a:moveTo>
                <a:lnTo>
                  <a:pt x="0" y="94234"/>
                </a:lnTo>
                <a:lnTo>
                  <a:pt x="0" y="145034"/>
                </a:lnTo>
                <a:lnTo>
                  <a:pt x="12700" y="145034"/>
                </a:lnTo>
                <a:lnTo>
                  <a:pt x="12700" y="94234"/>
                </a:lnTo>
                <a:close/>
              </a:path>
              <a:path w="1669415" h="1030604">
                <a:moveTo>
                  <a:pt x="12700" y="183134"/>
                </a:moveTo>
                <a:lnTo>
                  <a:pt x="0" y="183134"/>
                </a:lnTo>
                <a:lnTo>
                  <a:pt x="0" y="233934"/>
                </a:lnTo>
                <a:lnTo>
                  <a:pt x="12700" y="233934"/>
                </a:lnTo>
                <a:lnTo>
                  <a:pt x="12700" y="183134"/>
                </a:lnTo>
                <a:close/>
              </a:path>
              <a:path w="1669415" h="1030604">
                <a:moveTo>
                  <a:pt x="12700" y="272034"/>
                </a:moveTo>
                <a:lnTo>
                  <a:pt x="0" y="272034"/>
                </a:lnTo>
                <a:lnTo>
                  <a:pt x="0" y="322834"/>
                </a:lnTo>
                <a:lnTo>
                  <a:pt x="12700" y="322834"/>
                </a:lnTo>
                <a:lnTo>
                  <a:pt x="12700" y="272034"/>
                </a:lnTo>
                <a:close/>
              </a:path>
              <a:path w="1669415" h="1030604">
                <a:moveTo>
                  <a:pt x="12700" y="360934"/>
                </a:moveTo>
                <a:lnTo>
                  <a:pt x="0" y="360934"/>
                </a:lnTo>
                <a:lnTo>
                  <a:pt x="0" y="411734"/>
                </a:lnTo>
                <a:lnTo>
                  <a:pt x="12700" y="411734"/>
                </a:lnTo>
                <a:lnTo>
                  <a:pt x="12700" y="360934"/>
                </a:lnTo>
                <a:close/>
              </a:path>
              <a:path w="1669415" h="1030604">
                <a:moveTo>
                  <a:pt x="12700" y="449834"/>
                </a:moveTo>
                <a:lnTo>
                  <a:pt x="0" y="449834"/>
                </a:lnTo>
                <a:lnTo>
                  <a:pt x="0" y="500634"/>
                </a:lnTo>
                <a:lnTo>
                  <a:pt x="12700" y="500634"/>
                </a:lnTo>
                <a:lnTo>
                  <a:pt x="12700" y="449834"/>
                </a:lnTo>
                <a:close/>
              </a:path>
              <a:path w="1669415" h="1030604">
                <a:moveTo>
                  <a:pt x="12700" y="538734"/>
                </a:moveTo>
                <a:lnTo>
                  <a:pt x="0" y="538734"/>
                </a:lnTo>
                <a:lnTo>
                  <a:pt x="0" y="589534"/>
                </a:lnTo>
                <a:lnTo>
                  <a:pt x="12700" y="589534"/>
                </a:lnTo>
                <a:lnTo>
                  <a:pt x="12700" y="538734"/>
                </a:lnTo>
                <a:close/>
              </a:path>
              <a:path w="1669415" h="1030604">
                <a:moveTo>
                  <a:pt x="12700" y="627634"/>
                </a:moveTo>
                <a:lnTo>
                  <a:pt x="0" y="627634"/>
                </a:lnTo>
                <a:lnTo>
                  <a:pt x="0" y="678434"/>
                </a:lnTo>
                <a:lnTo>
                  <a:pt x="12700" y="678434"/>
                </a:lnTo>
                <a:lnTo>
                  <a:pt x="12700" y="627634"/>
                </a:lnTo>
                <a:close/>
              </a:path>
              <a:path w="1669415" h="1030604">
                <a:moveTo>
                  <a:pt x="12700" y="716534"/>
                </a:moveTo>
                <a:lnTo>
                  <a:pt x="0" y="716534"/>
                </a:lnTo>
                <a:lnTo>
                  <a:pt x="0" y="767334"/>
                </a:lnTo>
                <a:lnTo>
                  <a:pt x="12700" y="767334"/>
                </a:lnTo>
                <a:lnTo>
                  <a:pt x="12700" y="716534"/>
                </a:lnTo>
                <a:close/>
              </a:path>
              <a:path w="1669415" h="1030604">
                <a:moveTo>
                  <a:pt x="12700" y="805434"/>
                </a:moveTo>
                <a:lnTo>
                  <a:pt x="0" y="805434"/>
                </a:lnTo>
                <a:lnTo>
                  <a:pt x="0" y="856234"/>
                </a:lnTo>
                <a:lnTo>
                  <a:pt x="12700" y="856234"/>
                </a:lnTo>
                <a:lnTo>
                  <a:pt x="12700" y="805434"/>
                </a:lnTo>
                <a:close/>
              </a:path>
              <a:path w="1669415" h="1030604">
                <a:moveTo>
                  <a:pt x="12700" y="894334"/>
                </a:moveTo>
                <a:lnTo>
                  <a:pt x="0" y="894334"/>
                </a:lnTo>
                <a:lnTo>
                  <a:pt x="0" y="945134"/>
                </a:lnTo>
                <a:lnTo>
                  <a:pt x="12700" y="945134"/>
                </a:lnTo>
                <a:lnTo>
                  <a:pt x="12700" y="894334"/>
                </a:lnTo>
                <a:close/>
              </a:path>
              <a:path w="1669415" h="1030604">
                <a:moveTo>
                  <a:pt x="12700" y="983234"/>
                </a:moveTo>
                <a:lnTo>
                  <a:pt x="0" y="983234"/>
                </a:lnTo>
                <a:lnTo>
                  <a:pt x="0" y="996061"/>
                </a:lnTo>
                <a:lnTo>
                  <a:pt x="2793" y="998855"/>
                </a:lnTo>
                <a:lnTo>
                  <a:pt x="47751" y="998855"/>
                </a:lnTo>
                <a:lnTo>
                  <a:pt x="47751" y="992505"/>
                </a:lnTo>
                <a:lnTo>
                  <a:pt x="12700" y="992505"/>
                </a:lnTo>
                <a:lnTo>
                  <a:pt x="6350" y="986155"/>
                </a:lnTo>
                <a:lnTo>
                  <a:pt x="12700" y="986155"/>
                </a:lnTo>
                <a:lnTo>
                  <a:pt x="12700" y="983234"/>
                </a:lnTo>
                <a:close/>
              </a:path>
              <a:path w="1669415" h="1030604">
                <a:moveTo>
                  <a:pt x="12700" y="986155"/>
                </a:moveTo>
                <a:lnTo>
                  <a:pt x="6350" y="986155"/>
                </a:lnTo>
                <a:lnTo>
                  <a:pt x="12700" y="992505"/>
                </a:lnTo>
                <a:lnTo>
                  <a:pt x="12700" y="986155"/>
                </a:lnTo>
                <a:close/>
              </a:path>
              <a:path w="1669415" h="1030604">
                <a:moveTo>
                  <a:pt x="47751" y="986155"/>
                </a:moveTo>
                <a:lnTo>
                  <a:pt x="12700" y="986155"/>
                </a:lnTo>
                <a:lnTo>
                  <a:pt x="12700" y="992505"/>
                </a:lnTo>
                <a:lnTo>
                  <a:pt x="47751" y="992505"/>
                </a:lnTo>
                <a:lnTo>
                  <a:pt x="47751" y="986155"/>
                </a:lnTo>
                <a:close/>
              </a:path>
              <a:path w="1669415" h="1030604">
                <a:moveTo>
                  <a:pt x="136651" y="986155"/>
                </a:moveTo>
                <a:lnTo>
                  <a:pt x="85851" y="986155"/>
                </a:lnTo>
                <a:lnTo>
                  <a:pt x="85851" y="998855"/>
                </a:lnTo>
                <a:lnTo>
                  <a:pt x="136651" y="998855"/>
                </a:lnTo>
                <a:lnTo>
                  <a:pt x="136651" y="986155"/>
                </a:lnTo>
                <a:close/>
              </a:path>
              <a:path w="1669415" h="1030604">
                <a:moveTo>
                  <a:pt x="225551" y="986155"/>
                </a:moveTo>
                <a:lnTo>
                  <a:pt x="174751" y="986155"/>
                </a:lnTo>
                <a:lnTo>
                  <a:pt x="174751" y="998855"/>
                </a:lnTo>
                <a:lnTo>
                  <a:pt x="225551" y="998855"/>
                </a:lnTo>
                <a:lnTo>
                  <a:pt x="225551" y="986155"/>
                </a:lnTo>
                <a:close/>
              </a:path>
              <a:path w="1669415" h="1030604">
                <a:moveTo>
                  <a:pt x="314451" y="986155"/>
                </a:moveTo>
                <a:lnTo>
                  <a:pt x="263651" y="986155"/>
                </a:lnTo>
                <a:lnTo>
                  <a:pt x="263651" y="998855"/>
                </a:lnTo>
                <a:lnTo>
                  <a:pt x="314451" y="998855"/>
                </a:lnTo>
                <a:lnTo>
                  <a:pt x="314451" y="986155"/>
                </a:lnTo>
                <a:close/>
              </a:path>
              <a:path w="1669415" h="1030604">
                <a:moveTo>
                  <a:pt x="403351" y="986155"/>
                </a:moveTo>
                <a:lnTo>
                  <a:pt x="352551" y="986155"/>
                </a:lnTo>
                <a:lnTo>
                  <a:pt x="352551" y="998855"/>
                </a:lnTo>
                <a:lnTo>
                  <a:pt x="403351" y="998855"/>
                </a:lnTo>
                <a:lnTo>
                  <a:pt x="403351" y="986155"/>
                </a:lnTo>
                <a:close/>
              </a:path>
              <a:path w="1669415" h="1030604">
                <a:moveTo>
                  <a:pt x="492251" y="986155"/>
                </a:moveTo>
                <a:lnTo>
                  <a:pt x="441451" y="986155"/>
                </a:lnTo>
                <a:lnTo>
                  <a:pt x="441451" y="998855"/>
                </a:lnTo>
                <a:lnTo>
                  <a:pt x="492251" y="998855"/>
                </a:lnTo>
                <a:lnTo>
                  <a:pt x="492251" y="986155"/>
                </a:lnTo>
                <a:close/>
              </a:path>
              <a:path w="1669415" h="1030604">
                <a:moveTo>
                  <a:pt x="581151" y="986155"/>
                </a:moveTo>
                <a:lnTo>
                  <a:pt x="530351" y="986155"/>
                </a:lnTo>
                <a:lnTo>
                  <a:pt x="530351" y="998855"/>
                </a:lnTo>
                <a:lnTo>
                  <a:pt x="581151" y="998855"/>
                </a:lnTo>
                <a:lnTo>
                  <a:pt x="581151" y="986155"/>
                </a:lnTo>
                <a:close/>
              </a:path>
              <a:path w="1669415" h="1030604">
                <a:moveTo>
                  <a:pt x="670051" y="986155"/>
                </a:moveTo>
                <a:lnTo>
                  <a:pt x="619251" y="986155"/>
                </a:lnTo>
                <a:lnTo>
                  <a:pt x="619251" y="998855"/>
                </a:lnTo>
                <a:lnTo>
                  <a:pt x="670051" y="998855"/>
                </a:lnTo>
                <a:lnTo>
                  <a:pt x="670051" y="986155"/>
                </a:lnTo>
                <a:close/>
              </a:path>
              <a:path w="1669415" h="1030604">
                <a:moveTo>
                  <a:pt x="758951" y="986155"/>
                </a:moveTo>
                <a:lnTo>
                  <a:pt x="708151" y="986155"/>
                </a:lnTo>
                <a:lnTo>
                  <a:pt x="708151" y="998855"/>
                </a:lnTo>
                <a:lnTo>
                  <a:pt x="758951" y="998855"/>
                </a:lnTo>
                <a:lnTo>
                  <a:pt x="758951" y="986155"/>
                </a:lnTo>
                <a:close/>
              </a:path>
              <a:path w="1669415" h="1030604">
                <a:moveTo>
                  <a:pt x="847851" y="986155"/>
                </a:moveTo>
                <a:lnTo>
                  <a:pt x="797051" y="986155"/>
                </a:lnTo>
                <a:lnTo>
                  <a:pt x="797051" y="998855"/>
                </a:lnTo>
                <a:lnTo>
                  <a:pt x="847851" y="998855"/>
                </a:lnTo>
                <a:lnTo>
                  <a:pt x="847851" y="986155"/>
                </a:lnTo>
                <a:close/>
              </a:path>
              <a:path w="1669415" h="1030604">
                <a:moveTo>
                  <a:pt x="936751" y="986155"/>
                </a:moveTo>
                <a:lnTo>
                  <a:pt x="885951" y="986155"/>
                </a:lnTo>
                <a:lnTo>
                  <a:pt x="885951" y="998855"/>
                </a:lnTo>
                <a:lnTo>
                  <a:pt x="936751" y="998855"/>
                </a:lnTo>
                <a:lnTo>
                  <a:pt x="936751" y="986155"/>
                </a:lnTo>
                <a:close/>
              </a:path>
              <a:path w="1669415" h="1030604">
                <a:moveTo>
                  <a:pt x="1025651" y="986155"/>
                </a:moveTo>
                <a:lnTo>
                  <a:pt x="974851" y="986155"/>
                </a:lnTo>
                <a:lnTo>
                  <a:pt x="974851" y="998855"/>
                </a:lnTo>
                <a:lnTo>
                  <a:pt x="1025651" y="998855"/>
                </a:lnTo>
                <a:lnTo>
                  <a:pt x="1025651" y="986155"/>
                </a:lnTo>
                <a:close/>
              </a:path>
              <a:path w="1669415" h="1030604">
                <a:moveTo>
                  <a:pt x="1114552" y="986155"/>
                </a:moveTo>
                <a:lnTo>
                  <a:pt x="1063752" y="986155"/>
                </a:lnTo>
                <a:lnTo>
                  <a:pt x="1063752" y="998855"/>
                </a:lnTo>
                <a:lnTo>
                  <a:pt x="1114552" y="998855"/>
                </a:lnTo>
                <a:lnTo>
                  <a:pt x="1114552" y="986155"/>
                </a:lnTo>
                <a:close/>
              </a:path>
              <a:path w="1669415" h="1030604">
                <a:moveTo>
                  <a:pt x="1203452" y="986155"/>
                </a:moveTo>
                <a:lnTo>
                  <a:pt x="1152652" y="986155"/>
                </a:lnTo>
                <a:lnTo>
                  <a:pt x="1152652" y="998855"/>
                </a:lnTo>
                <a:lnTo>
                  <a:pt x="1203452" y="998855"/>
                </a:lnTo>
                <a:lnTo>
                  <a:pt x="1203452" y="986155"/>
                </a:lnTo>
                <a:close/>
              </a:path>
              <a:path w="1669415" h="1030604">
                <a:moveTo>
                  <a:pt x="1292352" y="986155"/>
                </a:moveTo>
                <a:lnTo>
                  <a:pt x="1241552" y="986155"/>
                </a:lnTo>
                <a:lnTo>
                  <a:pt x="1241552" y="998855"/>
                </a:lnTo>
                <a:lnTo>
                  <a:pt x="1292352" y="998855"/>
                </a:lnTo>
                <a:lnTo>
                  <a:pt x="1292352" y="986155"/>
                </a:lnTo>
                <a:close/>
              </a:path>
              <a:path w="1669415" h="1030604">
                <a:moveTo>
                  <a:pt x="1381252" y="986155"/>
                </a:moveTo>
                <a:lnTo>
                  <a:pt x="1330452" y="986155"/>
                </a:lnTo>
                <a:lnTo>
                  <a:pt x="1330452" y="998855"/>
                </a:lnTo>
                <a:lnTo>
                  <a:pt x="1381252" y="998855"/>
                </a:lnTo>
                <a:lnTo>
                  <a:pt x="1381252" y="986155"/>
                </a:lnTo>
                <a:close/>
              </a:path>
              <a:path w="1669415" h="1030604">
                <a:moveTo>
                  <a:pt x="1470152" y="986155"/>
                </a:moveTo>
                <a:lnTo>
                  <a:pt x="1419352" y="986155"/>
                </a:lnTo>
                <a:lnTo>
                  <a:pt x="1419352" y="998855"/>
                </a:lnTo>
                <a:lnTo>
                  <a:pt x="1470152" y="998855"/>
                </a:lnTo>
                <a:lnTo>
                  <a:pt x="1470152" y="986155"/>
                </a:lnTo>
                <a:close/>
              </a:path>
              <a:path w="1669415" h="1030604">
                <a:moveTo>
                  <a:pt x="1559052" y="986155"/>
                </a:moveTo>
                <a:lnTo>
                  <a:pt x="1508252" y="986155"/>
                </a:lnTo>
                <a:lnTo>
                  <a:pt x="1508252" y="998855"/>
                </a:lnTo>
                <a:lnTo>
                  <a:pt x="1559052" y="998855"/>
                </a:lnTo>
                <a:lnTo>
                  <a:pt x="1559052" y="986155"/>
                </a:lnTo>
                <a:close/>
              </a:path>
              <a:path w="1669415" h="1030604">
                <a:moveTo>
                  <a:pt x="1592706" y="954405"/>
                </a:moveTo>
                <a:lnTo>
                  <a:pt x="1592706" y="1030605"/>
                </a:lnTo>
                <a:lnTo>
                  <a:pt x="1656206" y="998855"/>
                </a:lnTo>
                <a:lnTo>
                  <a:pt x="1597152" y="998855"/>
                </a:lnTo>
                <a:lnTo>
                  <a:pt x="1597152" y="986155"/>
                </a:lnTo>
                <a:lnTo>
                  <a:pt x="1656206" y="986155"/>
                </a:lnTo>
                <a:lnTo>
                  <a:pt x="1592706" y="954405"/>
                </a:lnTo>
                <a:close/>
              </a:path>
              <a:path w="1669415" h="1030604">
                <a:moveTo>
                  <a:pt x="1605406" y="986155"/>
                </a:moveTo>
                <a:lnTo>
                  <a:pt x="1597152" y="986155"/>
                </a:lnTo>
                <a:lnTo>
                  <a:pt x="1597152" y="998855"/>
                </a:lnTo>
                <a:lnTo>
                  <a:pt x="1605406" y="998855"/>
                </a:lnTo>
                <a:lnTo>
                  <a:pt x="1605406" y="986155"/>
                </a:lnTo>
                <a:close/>
              </a:path>
              <a:path w="1669415" h="1030604">
                <a:moveTo>
                  <a:pt x="1656206" y="986155"/>
                </a:moveTo>
                <a:lnTo>
                  <a:pt x="1605406" y="986155"/>
                </a:lnTo>
                <a:lnTo>
                  <a:pt x="1605406" y="998855"/>
                </a:lnTo>
                <a:lnTo>
                  <a:pt x="1656206" y="998855"/>
                </a:lnTo>
                <a:lnTo>
                  <a:pt x="1668906" y="992505"/>
                </a:lnTo>
                <a:lnTo>
                  <a:pt x="1656206" y="986155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656189" y="1799081"/>
            <a:ext cx="964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Intelligence</a:t>
            </a:r>
            <a:endParaRPr sz="1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7065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van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400" spc="-25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naly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g</a:t>
            </a:r>
            <a:r>
              <a:rPr sz="4400" spc="-2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ta</a:t>
            </a:r>
            <a:endParaRPr sz="4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90961" y="3134359"/>
            <a:ext cx="12204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Web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mobile</a:t>
            </a:r>
            <a:r>
              <a:rPr sz="1050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54536" y="2548127"/>
            <a:ext cx="258445" cy="170815"/>
          </a:xfrm>
          <a:custGeom>
            <a:avLst/>
            <a:gdLst/>
            <a:ahLst/>
            <a:cxnLst/>
            <a:rect l="l" t="t" r="r" b="b"/>
            <a:pathLst>
              <a:path w="258445" h="170814">
                <a:moveTo>
                  <a:pt x="88011" y="170687"/>
                </a:moveTo>
                <a:lnTo>
                  <a:pt x="4445" y="92710"/>
                </a:lnTo>
                <a:lnTo>
                  <a:pt x="0" y="88646"/>
                </a:lnTo>
                <a:lnTo>
                  <a:pt x="0" y="82042"/>
                </a:lnTo>
                <a:lnTo>
                  <a:pt x="4445" y="77977"/>
                </a:lnTo>
                <a:lnTo>
                  <a:pt x="88011" y="0"/>
                </a:lnTo>
              </a:path>
              <a:path w="258445" h="170814">
                <a:moveTo>
                  <a:pt x="168783" y="0"/>
                </a:moveTo>
                <a:lnTo>
                  <a:pt x="253873" y="77977"/>
                </a:lnTo>
                <a:lnTo>
                  <a:pt x="258318" y="82042"/>
                </a:lnTo>
                <a:lnTo>
                  <a:pt x="258318" y="88646"/>
                </a:lnTo>
                <a:lnTo>
                  <a:pt x="253873" y="92710"/>
                </a:lnTo>
                <a:lnTo>
                  <a:pt x="168783" y="170687"/>
                </a:lnTo>
              </a:path>
              <a:path w="258445" h="170814">
                <a:moveTo>
                  <a:pt x="94869" y="70104"/>
                </a:moveTo>
                <a:lnTo>
                  <a:pt x="104521" y="70104"/>
                </a:lnTo>
                <a:lnTo>
                  <a:pt x="112395" y="77216"/>
                </a:lnTo>
                <a:lnTo>
                  <a:pt x="112395" y="86106"/>
                </a:lnTo>
                <a:lnTo>
                  <a:pt x="112395" y="94996"/>
                </a:lnTo>
                <a:lnTo>
                  <a:pt x="104521" y="102108"/>
                </a:lnTo>
                <a:lnTo>
                  <a:pt x="94869" y="102108"/>
                </a:lnTo>
                <a:lnTo>
                  <a:pt x="85217" y="102108"/>
                </a:lnTo>
                <a:lnTo>
                  <a:pt x="77343" y="94996"/>
                </a:lnTo>
                <a:lnTo>
                  <a:pt x="77343" y="86106"/>
                </a:lnTo>
                <a:lnTo>
                  <a:pt x="77343" y="77216"/>
                </a:lnTo>
                <a:lnTo>
                  <a:pt x="85217" y="70104"/>
                </a:lnTo>
                <a:lnTo>
                  <a:pt x="94869" y="70104"/>
                </a:lnTo>
                <a:close/>
              </a:path>
              <a:path w="258445" h="170814">
                <a:moveTo>
                  <a:pt x="163449" y="70104"/>
                </a:moveTo>
                <a:lnTo>
                  <a:pt x="173101" y="70104"/>
                </a:lnTo>
                <a:lnTo>
                  <a:pt x="180975" y="77216"/>
                </a:lnTo>
                <a:lnTo>
                  <a:pt x="180975" y="86106"/>
                </a:lnTo>
                <a:lnTo>
                  <a:pt x="180975" y="94996"/>
                </a:lnTo>
                <a:lnTo>
                  <a:pt x="173101" y="102108"/>
                </a:lnTo>
                <a:lnTo>
                  <a:pt x="163449" y="102108"/>
                </a:lnTo>
                <a:lnTo>
                  <a:pt x="153797" y="102108"/>
                </a:lnTo>
                <a:lnTo>
                  <a:pt x="145923" y="94996"/>
                </a:lnTo>
                <a:lnTo>
                  <a:pt x="145923" y="86106"/>
                </a:lnTo>
                <a:lnTo>
                  <a:pt x="145923" y="77216"/>
                </a:lnTo>
                <a:lnTo>
                  <a:pt x="153797" y="70104"/>
                </a:lnTo>
                <a:lnTo>
                  <a:pt x="163449" y="70104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1859" y="2284476"/>
            <a:ext cx="193548" cy="1615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692383" y="2869691"/>
            <a:ext cx="289560" cy="195580"/>
          </a:xfrm>
          <a:custGeom>
            <a:avLst/>
            <a:gdLst/>
            <a:ahLst/>
            <a:cxnLst/>
            <a:rect l="l" t="t" r="r" b="b"/>
            <a:pathLst>
              <a:path w="289559" h="195580">
                <a:moveTo>
                  <a:pt x="289560" y="181863"/>
                </a:moveTo>
                <a:lnTo>
                  <a:pt x="289560" y="189103"/>
                </a:lnTo>
                <a:lnTo>
                  <a:pt x="283210" y="195072"/>
                </a:lnTo>
                <a:lnTo>
                  <a:pt x="275082" y="195072"/>
                </a:lnTo>
                <a:lnTo>
                  <a:pt x="124420" y="195072"/>
                </a:lnTo>
                <a:lnTo>
                  <a:pt x="47053" y="195072"/>
                </a:lnTo>
                <a:lnTo>
                  <a:pt x="18549" y="195072"/>
                </a:lnTo>
                <a:lnTo>
                  <a:pt x="14477" y="195072"/>
                </a:lnTo>
                <a:lnTo>
                  <a:pt x="6350" y="195072"/>
                </a:lnTo>
                <a:lnTo>
                  <a:pt x="0" y="189103"/>
                </a:lnTo>
                <a:lnTo>
                  <a:pt x="0" y="5969"/>
                </a:lnTo>
                <a:lnTo>
                  <a:pt x="6350" y="0"/>
                </a:lnTo>
                <a:lnTo>
                  <a:pt x="283210" y="0"/>
                </a:lnTo>
                <a:lnTo>
                  <a:pt x="289560" y="5969"/>
                </a:lnTo>
                <a:lnTo>
                  <a:pt x="289560" y="13208"/>
                </a:lnTo>
                <a:lnTo>
                  <a:pt x="289560" y="181863"/>
                </a:lnTo>
                <a:close/>
              </a:path>
              <a:path w="289559" h="195580">
                <a:moveTo>
                  <a:pt x="164084" y="159638"/>
                </a:moveTo>
                <a:lnTo>
                  <a:pt x="141763" y="159638"/>
                </a:lnTo>
                <a:lnTo>
                  <a:pt x="130301" y="159638"/>
                </a:lnTo>
                <a:lnTo>
                  <a:pt x="126079" y="159638"/>
                </a:lnTo>
                <a:lnTo>
                  <a:pt x="125475" y="159638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92383" y="2537459"/>
            <a:ext cx="388620" cy="238125"/>
          </a:xfrm>
          <a:custGeom>
            <a:avLst/>
            <a:gdLst/>
            <a:ahLst/>
            <a:cxnLst/>
            <a:rect l="l" t="t" r="r" b="b"/>
            <a:pathLst>
              <a:path w="388620" h="238125">
                <a:moveTo>
                  <a:pt x="336804" y="166369"/>
                </a:moveTo>
                <a:lnTo>
                  <a:pt x="172045" y="166369"/>
                </a:lnTo>
                <a:lnTo>
                  <a:pt x="87439" y="166369"/>
                </a:lnTo>
                <a:lnTo>
                  <a:pt x="56268" y="166369"/>
                </a:lnTo>
                <a:lnTo>
                  <a:pt x="51816" y="166369"/>
                </a:lnTo>
                <a:lnTo>
                  <a:pt x="51816" y="70187"/>
                </a:lnTo>
                <a:lnTo>
                  <a:pt x="51816" y="20796"/>
                </a:lnTo>
                <a:lnTo>
                  <a:pt x="51816" y="2599"/>
                </a:lnTo>
                <a:lnTo>
                  <a:pt x="51816" y="0"/>
                </a:lnTo>
                <a:lnTo>
                  <a:pt x="216574" y="0"/>
                </a:lnTo>
                <a:lnTo>
                  <a:pt x="301180" y="0"/>
                </a:lnTo>
                <a:lnTo>
                  <a:pt x="332351" y="0"/>
                </a:lnTo>
                <a:lnTo>
                  <a:pt x="336804" y="0"/>
                </a:lnTo>
                <a:lnTo>
                  <a:pt x="336804" y="166369"/>
                </a:lnTo>
                <a:close/>
              </a:path>
              <a:path w="388620" h="238125">
                <a:moveTo>
                  <a:pt x="0" y="225805"/>
                </a:moveTo>
                <a:lnTo>
                  <a:pt x="0" y="232410"/>
                </a:lnTo>
                <a:lnTo>
                  <a:pt x="5842" y="237743"/>
                </a:lnTo>
                <a:lnTo>
                  <a:pt x="12954" y="237743"/>
                </a:lnTo>
                <a:lnTo>
                  <a:pt x="222646" y="237743"/>
                </a:lnTo>
                <a:lnTo>
                  <a:pt x="330327" y="237743"/>
                </a:lnTo>
                <a:lnTo>
                  <a:pt x="369998" y="237743"/>
                </a:lnTo>
                <a:lnTo>
                  <a:pt x="375666" y="237743"/>
                </a:lnTo>
                <a:lnTo>
                  <a:pt x="382777" y="237743"/>
                </a:lnTo>
                <a:lnTo>
                  <a:pt x="388620" y="232410"/>
                </a:lnTo>
                <a:lnTo>
                  <a:pt x="388620" y="225805"/>
                </a:lnTo>
                <a:lnTo>
                  <a:pt x="388620" y="218948"/>
                </a:lnTo>
                <a:lnTo>
                  <a:pt x="386080" y="212598"/>
                </a:lnTo>
                <a:lnTo>
                  <a:pt x="382143" y="208025"/>
                </a:lnTo>
                <a:lnTo>
                  <a:pt x="355931" y="183943"/>
                </a:lnTo>
                <a:lnTo>
                  <a:pt x="342471" y="171576"/>
                </a:lnTo>
                <a:lnTo>
                  <a:pt x="337512" y="167020"/>
                </a:lnTo>
                <a:lnTo>
                  <a:pt x="336804" y="166369"/>
                </a:lnTo>
                <a:lnTo>
                  <a:pt x="172045" y="166369"/>
                </a:lnTo>
                <a:lnTo>
                  <a:pt x="87439" y="166369"/>
                </a:lnTo>
                <a:lnTo>
                  <a:pt x="56268" y="166369"/>
                </a:lnTo>
                <a:lnTo>
                  <a:pt x="51816" y="166369"/>
                </a:lnTo>
                <a:lnTo>
                  <a:pt x="25604" y="190452"/>
                </a:lnTo>
                <a:lnTo>
                  <a:pt x="0" y="218948"/>
                </a:lnTo>
                <a:lnTo>
                  <a:pt x="0" y="225805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23447" y="2243327"/>
            <a:ext cx="127000" cy="195580"/>
          </a:xfrm>
          <a:custGeom>
            <a:avLst/>
            <a:gdLst/>
            <a:ahLst/>
            <a:cxnLst/>
            <a:rect l="l" t="t" r="r" b="b"/>
            <a:pathLst>
              <a:path w="127000" h="195580">
                <a:moveTo>
                  <a:pt x="119506" y="195072"/>
                </a:moveTo>
                <a:lnTo>
                  <a:pt x="119506" y="195072"/>
                </a:lnTo>
                <a:lnTo>
                  <a:pt x="3175" y="195072"/>
                </a:lnTo>
                <a:lnTo>
                  <a:pt x="0" y="192150"/>
                </a:lnTo>
                <a:lnTo>
                  <a:pt x="0" y="2921"/>
                </a:lnTo>
                <a:lnTo>
                  <a:pt x="3175" y="0"/>
                </a:lnTo>
                <a:lnTo>
                  <a:pt x="123317" y="0"/>
                </a:lnTo>
                <a:lnTo>
                  <a:pt x="126492" y="2921"/>
                </a:lnTo>
                <a:lnTo>
                  <a:pt x="126492" y="192150"/>
                </a:lnTo>
                <a:lnTo>
                  <a:pt x="123317" y="195072"/>
                </a:lnTo>
                <a:lnTo>
                  <a:pt x="119506" y="195072"/>
                </a:lnTo>
                <a:close/>
              </a:path>
              <a:path w="127000" h="195580">
                <a:moveTo>
                  <a:pt x="49149" y="169037"/>
                </a:moveTo>
                <a:lnTo>
                  <a:pt x="65448" y="169037"/>
                </a:lnTo>
                <a:lnTo>
                  <a:pt x="73818" y="169037"/>
                </a:lnTo>
                <a:lnTo>
                  <a:pt x="76902" y="169037"/>
                </a:lnTo>
                <a:lnTo>
                  <a:pt x="77343" y="16903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77956" y="2892551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86868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77956" y="2968751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77956" y="3041904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86868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48643" y="2866644"/>
            <a:ext cx="259079" cy="201295"/>
          </a:xfrm>
          <a:custGeom>
            <a:avLst/>
            <a:gdLst/>
            <a:ahLst/>
            <a:cxnLst/>
            <a:rect l="l" t="t" r="r" b="b"/>
            <a:pathLst>
              <a:path w="259079" h="201294">
                <a:moveTo>
                  <a:pt x="259079" y="0"/>
                </a:moveTo>
                <a:lnTo>
                  <a:pt x="0" y="0"/>
                </a:lnTo>
                <a:lnTo>
                  <a:pt x="0" y="148208"/>
                </a:lnTo>
                <a:lnTo>
                  <a:pt x="177546" y="148208"/>
                </a:lnTo>
                <a:lnTo>
                  <a:pt x="235076" y="201167"/>
                </a:lnTo>
                <a:lnTo>
                  <a:pt x="235076" y="148208"/>
                </a:lnTo>
                <a:lnTo>
                  <a:pt x="259079" y="148208"/>
                </a:lnTo>
                <a:lnTo>
                  <a:pt x="259079" y="0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69040" y="2366772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7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69040" y="2439923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484107" y="2429255"/>
            <a:ext cx="711200" cy="664845"/>
            <a:chOff x="8484107" y="2429255"/>
            <a:chExt cx="711200" cy="6648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4107" y="2429255"/>
              <a:ext cx="224028" cy="2240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1035" y="2983991"/>
              <a:ext cx="109728" cy="1097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25839" y="2558795"/>
              <a:ext cx="469900" cy="467995"/>
            </a:xfrm>
            <a:custGeom>
              <a:avLst/>
              <a:gdLst/>
              <a:ahLst/>
              <a:cxnLst/>
              <a:rect l="l" t="t" r="r" b="b"/>
              <a:pathLst>
                <a:path w="469900" h="467994">
                  <a:moveTo>
                    <a:pt x="0" y="233933"/>
                  </a:moveTo>
                  <a:lnTo>
                    <a:pt x="4766" y="186798"/>
                  </a:lnTo>
                  <a:lnTo>
                    <a:pt x="18436" y="142892"/>
                  </a:lnTo>
                  <a:lnTo>
                    <a:pt x="40069" y="103156"/>
                  </a:lnTo>
                  <a:lnTo>
                    <a:pt x="68722" y="68531"/>
                  </a:lnTo>
                  <a:lnTo>
                    <a:pt x="103454" y="39962"/>
                  </a:lnTo>
                  <a:lnTo>
                    <a:pt x="143321" y="18388"/>
                  </a:lnTo>
                  <a:lnTo>
                    <a:pt x="187382" y="4753"/>
                  </a:lnTo>
                  <a:lnTo>
                    <a:pt x="234695" y="0"/>
                  </a:lnTo>
                  <a:lnTo>
                    <a:pt x="282009" y="4753"/>
                  </a:lnTo>
                  <a:lnTo>
                    <a:pt x="326070" y="18388"/>
                  </a:lnTo>
                  <a:lnTo>
                    <a:pt x="365937" y="39962"/>
                  </a:lnTo>
                  <a:lnTo>
                    <a:pt x="400669" y="68531"/>
                  </a:lnTo>
                  <a:lnTo>
                    <a:pt x="429322" y="103156"/>
                  </a:lnTo>
                  <a:lnTo>
                    <a:pt x="450955" y="142892"/>
                  </a:lnTo>
                  <a:lnTo>
                    <a:pt x="464625" y="186798"/>
                  </a:lnTo>
                  <a:lnTo>
                    <a:pt x="469391" y="233933"/>
                  </a:lnTo>
                  <a:lnTo>
                    <a:pt x="464625" y="281068"/>
                  </a:lnTo>
                  <a:lnTo>
                    <a:pt x="450955" y="324974"/>
                  </a:lnTo>
                  <a:lnTo>
                    <a:pt x="429322" y="364711"/>
                  </a:lnTo>
                  <a:lnTo>
                    <a:pt x="400669" y="399335"/>
                  </a:lnTo>
                  <a:lnTo>
                    <a:pt x="365937" y="427905"/>
                  </a:lnTo>
                  <a:lnTo>
                    <a:pt x="326070" y="449478"/>
                  </a:lnTo>
                  <a:lnTo>
                    <a:pt x="282009" y="463113"/>
                  </a:lnTo>
                  <a:lnTo>
                    <a:pt x="234695" y="467867"/>
                  </a:lnTo>
                  <a:lnTo>
                    <a:pt x="187382" y="463113"/>
                  </a:lnTo>
                  <a:lnTo>
                    <a:pt x="143321" y="449478"/>
                  </a:lnTo>
                  <a:lnTo>
                    <a:pt x="103454" y="427905"/>
                  </a:lnTo>
                  <a:lnTo>
                    <a:pt x="68722" y="399335"/>
                  </a:lnTo>
                  <a:lnTo>
                    <a:pt x="40069" y="364711"/>
                  </a:lnTo>
                  <a:lnTo>
                    <a:pt x="18436" y="324974"/>
                  </a:lnTo>
                  <a:lnTo>
                    <a:pt x="4766" y="281068"/>
                  </a:lnTo>
                  <a:lnTo>
                    <a:pt x="0" y="233933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31389" y="2573258"/>
              <a:ext cx="657225" cy="443230"/>
            </a:xfrm>
            <a:custGeom>
              <a:avLst/>
              <a:gdLst/>
              <a:ahLst/>
              <a:cxnLst/>
              <a:rect l="l" t="t" r="r" b="b"/>
              <a:pathLst>
                <a:path w="657225" h="443230">
                  <a:moveTo>
                    <a:pt x="462496" y="27574"/>
                  </a:moveTo>
                  <a:lnTo>
                    <a:pt x="504741" y="11685"/>
                  </a:lnTo>
                  <a:lnTo>
                    <a:pt x="557286" y="0"/>
                  </a:lnTo>
                  <a:lnTo>
                    <a:pt x="609139" y="196"/>
                  </a:lnTo>
                  <a:lnTo>
                    <a:pt x="649313" y="19954"/>
                  </a:lnTo>
                  <a:lnTo>
                    <a:pt x="657160" y="38093"/>
                  </a:lnTo>
                  <a:lnTo>
                    <a:pt x="654072" y="63073"/>
                  </a:lnTo>
                  <a:lnTo>
                    <a:pt x="618392" y="128627"/>
                  </a:lnTo>
                  <a:lnTo>
                    <a:pt x="587449" y="166739"/>
                  </a:lnTo>
                  <a:lnTo>
                    <a:pt x="548870" y="206766"/>
                  </a:lnTo>
                  <a:lnTo>
                    <a:pt x="503480" y="247477"/>
                  </a:lnTo>
                  <a:lnTo>
                    <a:pt x="452104" y="287640"/>
                  </a:lnTo>
                  <a:lnTo>
                    <a:pt x="395567" y="326024"/>
                  </a:lnTo>
                  <a:lnTo>
                    <a:pt x="337080" y="360115"/>
                  </a:lnTo>
                  <a:lnTo>
                    <a:pt x="280081" y="388318"/>
                  </a:lnTo>
                  <a:lnTo>
                    <a:pt x="225608" y="410653"/>
                  </a:lnTo>
                  <a:lnTo>
                    <a:pt x="174697" y="427140"/>
                  </a:lnTo>
                  <a:lnTo>
                    <a:pt x="128385" y="437798"/>
                  </a:lnTo>
                  <a:lnTo>
                    <a:pt x="87710" y="442648"/>
                  </a:lnTo>
                  <a:lnTo>
                    <a:pt x="53707" y="441709"/>
                  </a:lnTo>
                  <a:lnTo>
                    <a:pt x="27414" y="435001"/>
                  </a:lnTo>
                  <a:lnTo>
                    <a:pt x="9868" y="422544"/>
                  </a:lnTo>
                  <a:lnTo>
                    <a:pt x="0" y="390635"/>
                  </a:lnTo>
                  <a:lnTo>
                    <a:pt x="11418" y="352747"/>
                  </a:lnTo>
                  <a:lnTo>
                    <a:pt x="36395" y="313109"/>
                  </a:lnTo>
                  <a:lnTo>
                    <a:pt x="67199" y="275951"/>
                  </a:lnTo>
                  <a:lnTo>
                    <a:pt x="96101" y="245506"/>
                  </a:lnTo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90106" y="3137153"/>
            <a:ext cx="108331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Databricks 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(Spark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Mllib,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rkR,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rkly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48956" y="2778251"/>
            <a:ext cx="2597785" cy="76200"/>
          </a:xfrm>
          <a:custGeom>
            <a:avLst/>
            <a:gdLst/>
            <a:ahLst/>
            <a:cxnLst/>
            <a:rect l="l" t="t" r="r" b="b"/>
            <a:pathLst>
              <a:path w="2597784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2597784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2597784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2597784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2597784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2597784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2597784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2597784" h="76200">
                <a:moveTo>
                  <a:pt x="728853" y="38100"/>
                </a:moveTo>
                <a:lnTo>
                  <a:pt x="716153" y="31750"/>
                </a:lnTo>
                <a:lnTo>
                  <a:pt x="652653" y="0"/>
                </a:lnTo>
                <a:lnTo>
                  <a:pt x="652653" y="31750"/>
                </a:lnTo>
                <a:lnTo>
                  <a:pt x="622300" y="31750"/>
                </a:lnTo>
                <a:lnTo>
                  <a:pt x="622300" y="44450"/>
                </a:lnTo>
                <a:lnTo>
                  <a:pt x="652653" y="44450"/>
                </a:lnTo>
                <a:lnTo>
                  <a:pt x="652653" y="76200"/>
                </a:lnTo>
                <a:lnTo>
                  <a:pt x="716153" y="44450"/>
                </a:lnTo>
                <a:lnTo>
                  <a:pt x="728853" y="38100"/>
                </a:lnTo>
                <a:close/>
              </a:path>
              <a:path w="2597784" h="76200">
                <a:moveTo>
                  <a:pt x="1692148" y="31750"/>
                </a:moveTo>
                <a:lnTo>
                  <a:pt x="1641348" y="31750"/>
                </a:lnTo>
                <a:lnTo>
                  <a:pt x="1641348" y="44450"/>
                </a:lnTo>
                <a:lnTo>
                  <a:pt x="1692148" y="44450"/>
                </a:lnTo>
                <a:lnTo>
                  <a:pt x="1692148" y="31750"/>
                </a:lnTo>
                <a:close/>
              </a:path>
              <a:path w="2597784" h="76200">
                <a:moveTo>
                  <a:pt x="1781048" y="31750"/>
                </a:moveTo>
                <a:lnTo>
                  <a:pt x="1730248" y="31750"/>
                </a:lnTo>
                <a:lnTo>
                  <a:pt x="1730248" y="44450"/>
                </a:lnTo>
                <a:lnTo>
                  <a:pt x="1781048" y="44450"/>
                </a:lnTo>
                <a:lnTo>
                  <a:pt x="1781048" y="31750"/>
                </a:lnTo>
                <a:close/>
              </a:path>
              <a:path w="2597784" h="76200">
                <a:moveTo>
                  <a:pt x="1869948" y="31750"/>
                </a:moveTo>
                <a:lnTo>
                  <a:pt x="1819148" y="31750"/>
                </a:lnTo>
                <a:lnTo>
                  <a:pt x="1819148" y="44450"/>
                </a:lnTo>
                <a:lnTo>
                  <a:pt x="1869948" y="44450"/>
                </a:lnTo>
                <a:lnTo>
                  <a:pt x="1869948" y="31750"/>
                </a:lnTo>
                <a:close/>
              </a:path>
              <a:path w="2597784" h="76200">
                <a:moveTo>
                  <a:pt x="1958848" y="31750"/>
                </a:moveTo>
                <a:lnTo>
                  <a:pt x="1908048" y="31750"/>
                </a:lnTo>
                <a:lnTo>
                  <a:pt x="1908048" y="44450"/>
                </a:lnTo>
                <a:lnTo>
                  <a:pt x="1958848" y="44450"/>
                </a:lnTo>
                <a:lnTo>
                  <a:pt x="1958848" y="31750"/>
                </a:lnTo>
                <a:close/>
              </a:path>
              <a:path w="2597784" h="76200">
                <a:moveTo>
                  <a:pt x="2047748" y="31750"/>
                </a:moveTo>
                <a:lnTo>
                  <a:pt x="1996948" y="31750"/>
                </a:lnTo>
                <a:lnTo>
                  <a:pt x="1996948" y="44450"/>
                </a:lnTo>
                <a:lnTo>
                  <a:pt x="2047748" y="44450"/>
                </a:lnTo>
                <a:lnTo>
                  <a:pt x="2047748" y="31750"/>
                </a:lnTo>
                <a:close/>
              </a:path>
              <a:path w="2597784" h="76200">
                <a:moveTo>
                  <a:pt x="2136648" y="31750"/>
                </a:moveTo>
                <a:lnTo>
                  <a:pt x="2085848" y="31750"/>
                </a:lnTo>
                <a:lnTo>
                  <a:pt x="2085848" y="44450"/>
                </a:lnTo>
                <a:lnTo>
                  <a:pt x="2136648" y="44450"/>
                </a:lnTo>
                <a:lnTo>
                  <a:pt x="2136648" y="31750"/>
                </a:lnTo>
                <a:close/>
              </a:path>
              <a:path w="2597784" h="76200">
                <a:moveTo>
                  <a:pt x="2225548" y="31750"/>
                </a:moveTo>
                <a:lnTo>
                  <a:pt x="2174748" y="31750"/>
                </a:lnTo>
                <a:lnTo>
                  <a:pt x="2174748" y="44450"/>
                </a:lnTo>
                <a:lnTo>
                  <a:pt x="2225548" y="44450"/>
                </a:lnTo>
                <a:lnTo>
                  <a:pt x="2225548" y="31750"/>
                </a:lnTo>
                <a:close/>
              </a:path>
              <a:path w="2597784" h="76200">
                <a:moveTo>
                  <a:pt x="2314448" y="31750"/>
                </a:moveTo>
                <a:lnTo>
                  <a:pt x="2263648" y="31750"/>
                </a:lnTo>
                <a:lnTo>
                  <a:pt x="2263648" y="44450"/>
                </a:lnTo>
                <a:lnTo>
                  <a:pt x="2314448" y="44450"/>
                </a:lnTo>
                <a:lnTo>
                  <a:pt x="2314448" y="31750"/>
                </a:lnTo>
                <a:close/>
              </a:path>
              <a:path w="2597784" h="76200">
                <a:moveTo>
                  <a:pt x="2403348" y="31750"/>
                </a:moveTo>
                <a:lnTo>
                  <a:pt x="2352548" y="31750"/>
                </a:lnTo>
                <a:lnTo>
                  <a:pt x="2352548" y="44450"/>
                </a:lnTo>
                <a:lnTo>
                  <a:pt x="2403348" y="44450"/>
                </a:lnTo>
                <a:lnTo>
                  <a:pt x="2403348" y="31750"/>
                </a:lnTo>
                <a:close/>
              </a:path>
              <a:path w="2597784" h="76200">
                <a:moveTo>
                  <a:pt x="2492248" y="31750"/>
                </a:moveTo>
                <a:lnTo>
                  <a:pt x="2441448" y="31750"/>
                </a:lnTo>
                <a:lnTo>
                  <a:pt x="2441448" y="44450"/>
                </a:lnTo>
                <a:lnTo>
                  <a:pt x="2492248" y="44450"/>
                </a:lnTo>
                <a:lnTo>
                  <a:pt x="2492248" y="31750"/>
                </a:lnTo>
                <a:close/>
              </a:path>
              <a:path w="2597784" h="76200">
                <a:moveTo>
                  <a:pt x="2597658" y="38100"/>
                </a:moveTo>
                <a:lnTo>
                  <a:pt x="2584958" y="31750"/>
                </a:lnTo>
                <a:lnTo>
                  <a:pt x="2521458" y="0"/>
                </a:lnTo>
                <a:lnTo>
                  <a:pt x="2521458" y="76200"/>
                </a:lnTo>
                <a:lnTo>
                  <a:pt x="2584958" y="44450"/>
                </a:lnTo>
                <a:lnTo>
                  <a:pt x="2597658" y="3810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94243" y="3137153"/>
            <a:ext cx="10839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17166" y="2342133"/>
            <a:ext cx="8930005" cy="2694940"/>
            <a:chOff x="2217166" y="2342133"/>
            <a:chExt cx="8930005" cy="2694940"/>
          </a:xfrm>
        </p:grpSpPr>
        <p:sp>
          <p:nvSpPr>
            <p:cNvPr id="24" name="object 24"/>
            <p:cNvSpPr/>
            <p:nvPr/>
          </p:nvSpPr>
          <p:spPr>
            <a:xfrm>
              <a:off x="7225283" y="4026154"/>
              <a:ext cx="3921760" cy="565785"/>
            </a:xfrm>
            <a:custGeom>
              <a:avLst/>
              <a:gdLst/>
              <a:ahLst/>
              <a:cxnLst/>
              <a:rect l="l" t="t" r="r" b="b"/>
              <a:pathLst>
                <a:path w="3921759" h="565785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3921759" h="565785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3921759" h="565785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3921759" h="565785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3921759" h="565785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3921759" h="565785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3921759" h="565785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3921759" h="565785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3921759" h="565785">
                  <a:moveTo>
                    <a:pt x="762000" y="0"/>
                  </a:moveTo>
                  <a:lnTo>
                    <a:pt x="711200" y="0"/>
                  </a:lnTo>
                  <a:lnTo>
                    <a:pt x="711200" y="12700"/>
                  </a:lnTo>
                  <a:lnTo>
                    <a:pt x="762000" y="12700"/>
                  </a:lnTo>
                  <a:lnTo>
                    <a:pt x="762000" y="0"/>
                  </a:lnTo>
                  <a:close/>
                </a:path>
                <a:path w="3921759" h="565785">
                  <a:moveTo>
                    <a:pt x="850900" y="0"/>
                  </a:moveTo>
                  <a:lnTo>
                    <a:pt x="800100" y="0"/>
                  </a:lnTo>
                  <a:lnTo>
                    <a:pt x="800100" y="12700"/>
                  </a:lnTo>
                  <a:lnTo>
                    <a:pt x="850900" y="12700"/>
                  </a:lnTo>
                  <a:lnTo>
                    <a:pt x="850900" y="0"/>
                  </a:lnTo>
                  <a:close/>
                </a:path>
                <a:path w="3921759" h="565785">
                  <a:moveTo>
                    <a:pt x="939800" y="0"/>
                  </a:moveTo>
                  <a:lnTo>
                    <a:pt x="889000" y="0"/>
                  </a:lnTo>
                  <a:lnTo>
                    <a:pt x="889000" y="12700"/>
                  </a:lnTo>
                  <a:lnTo>
                    <a:pt x="939800" y="12700"/>
                  </a:lnTo>
                  <a:lnTo>
                    <a:pt x="939800" y="0"/>
                  </a:lnTo>
                  <a:close/>
                </a:path>
                <a:path w="3921759" h="565785">
                  <a:moveTo>
                    <a:pt x="1028700" y="0"/>
                  </a:moveTo>
                  <a:lnTo>
                    <a:pt x="977900" y="0"/>
                  </a:lnTo>
                  <a:lnTo>
                    <a:pt x="977900" y="12700"/>
                  </a:lnTo>
                  <a:lnTo>
                    <a:pt x="1028700" y="12700"/>
                  </a:lnTo>
                  <a:lnTo>
                    <a:pt x="1028700" y="0"/>
                  </a:lnTo>
                  <a:close/>
                </a:path>
                <a:path w="3921759" h="565785">
                  <a:moveTo>
                    <a:pt x="1117600" y="0"/>
                  </a:moveTo>
                  <a:lnTo>
                    <a:pt x="1066800" y="0"/>
                  </a:lnTo>
                  <a:lnTo>
                    <a:pt x="1066800" y="12700"/>
                  </a:lnTo>
                  <a:lnTo>
                    <a:pt x="1117600" y="12700"/>
                  </a:lnTo>
                  <a:lnTo>
                    <a:pt x="1117600" y="0"/>
                  </a:lnTo>
                  <a:close/>
                </a:path>
                <a:path w="3921759" h="565785">
                  <a:moveTo>
                    <a:pt x="1206500" y="0"/>
                  </a:moveTo>
                  <a:lnTo>
                    <a:pt x="1155700" y="0"/>
                  </a:lnTo>
                  <a:lnTo>
                    <a:pt x="1155700" y="12700"/>
                  </a:lnTo>
                  <a:lnTo>
                    <a:pt x="1206500" y="12700"/>
                  </a:lnTo>
                  <a:lnTo>
                    <a:pt x="1206500" y="0"/>
                  </a:lnTo>
                  <a:close/>
                </a:path>
                <a:path w="3921759" h="565785">
                  <a:moveTo>
                    <a:pt x="1295400" y="0"/>
                  </a:moveTo>
                  <a:lnTo>
                    <a:pt x="1244600" y="0"/>
                  </a:lnTo>
                  <a:lnTo>
                    <a:pt x="1244600" y="12700"/>
                  </a:lnTo>
                  <a:lnTo>
                    <a:pt x="1295400" y="12700"/>
                  </a:lnTo>
                  <a:lnTo>
                    <a:pt x="1295400" y="0"/>
                  </a:lnTo>
                  <a:close/>
                </a:path>
                <a:path w="3921759" h="565785">
                  <a:moveTo>
                    <a:pt x="1384300" y="0"/>
                  </a:moveTo>
                  <a:lnTo>
                    <a:pt x="1333500" y="0"/>
                  </a:lnTo>
                  <a:lnTo>
                    <a:pt x="1333500" y="12700"/>
                  </a:lnTo>
                  <a:lnTo>
                    <a:pt x="1384300" y="12700"/>
                  </a:lnTo>
                  <a:lnTo>
                    <a:pt x="1384300" y="0"/>
                  </a:lnTo>
                  <a:close/>
                </a:path>
                <a:path w="3921759" h="565785">
                  <a:moveTo>
                    <a:pt x="1473200" y="0"/>
                  </a:moveTo>
                  <a:lnTo>
                    <a:pt x="1422400" y="0"/>
                  </a:lnTo>
                  <a:lnTo>
                    <a:pt x="1422400" y="12700"/>
                  </a:lnTo>
                  <a:lnTo>
                    <a:pt x="1473200" y="12700"/>
                  </a:lnTo>
                  <a:lnTo>
                    <a:pt x="1473200" y="0"/>
                  </a:lnTo>
                  <a:close/>
                </a:path>
                <a:path w="3921759" h="565785">
                  <a:moveTo>
                    <a:pt x="1562100" y="0"/>
                  </a:moveTo>
                  <a:lnTo>
                    <a:pt x="1511300" y="0"/>
                  </a:lnTo>
                  <a:lnTo>
                    <a:pt x="1511300" y="12700"/>
                  </a:lnTo>
                  <a:lnTo>
                    <a:pt x="1562100" y="12700"/>
                  </a:lnTo>
                  <a:lnTo>
                    <a:pt x="1562100" y="0"/>
                  </a:lnTo>
                  <a:close/>
                </a:path>
                <a:path w="3921759" h="565785">
                  <a:moveTo>
                    <a:pt x="1651000" y="0"/>
                  </a:moveTo>
                  <a:lnTo>
                    <a:pt x="1600200" y="0"/>
                  </a:lnTo>
                  <a:lnTo>
                    <a:pt x="1600200" y="12700"/>
                  </a:lnTo>
                  <a:lnTo>
                    <a:pt x="1651000" y="12700"/>
                  </a:lnTo>
                  <a:lnTo>
                    <a:pt x="1651000" y="0"/>
                  </a:lnTo>
                  <a:close/>
                </a:path>
                <a:path w="3921759" h="565785">
                  <a:moveTo>
                    <a:pt x="1739900" y="0"/>
                  </a:moveTo>
                  <a:lnTo>
                    <a:pt x="1689100" y="0"/>
                  </a:lnTo>
                  <a:lnTo>
                    <a:pt x="1689100" y="12700"/>
                  </a:lnTo>
                  <a:lnTo>
                    <a:pt x="1739900" y="12700"/>
                  </a:lnTo>
                  <a:lnTo>
                    <a:pt x="1739900" y="0"/>
                  </a:lnTo>
                  <a:close/>
                </a:path>
                <a:path w="3921759" h="565785">
                  <a:moveTo>
                    <a:pt x="1828800" y="0"/>
                  </a:moveTo>
                  <a:lnTo>
                    <a:pt x="1778000" y="0"/>
                  </a:lnTo>
                  <a:lnTo>
                    <a:pt x="1778000" y="12700"/>
                  </a:lnTo>
                  <a:lnTo>
                    <a:pt x="1828800" y="12700"/>
                  </a:lnTo>
                  <a:lnTo>
                    <a:pt x="1828800" y="0"/>
                  </a:lnTo>
                  <a:close/>
                </a:path>
                <a:path w="3921759" h="565785">
                  <a:moveTo>
                    <a:pt x="1917700" y="0"/>
                  </a:moveTo>
                  <a:lnTo>
                    <a:pt x="1866900" y="0"/>
                  </a:lnTo>
                  <a:lnTo>
                    <a:pt x="1866900" y="12700"/>
                  </a:lnTo>
                  <a:lnTo>
                    <a:pt x="1917700" y="12700"/>
                  </a:lnTo>
                  <a:lnTo>
                    <a:pt x="1917700" y="0"/>
                  </a:lnTo>
                  <a:close/>
                </a:path>
                <a:path w="3921759" h="565785">
                  <a:moveTo>
                    <a:pt x="2006600" y="0"/>
                  </a:moveTo>
                  <a:lnTo>
                    <a:pt x="1955800" y="0"/>
                  </a:lnTo>
                  <a:lnTo>
                    <a:pt x="1955800" y="12700"/>
                  </a:lnTo>
                  <a:lnTo>
                    <a:pt x="2006600" y="12700"/>
                  </a:lnTo>
                  <a:lnTo>
                    <a:pt x="2006600" y="0"/>
                  </a:lnTo>
                  <a:close/>
                </a:path>
                <a:path w="3921759" h="565785">
                  <a:moveTo>
                    <a:pt x="2095500" y="0"/>
                  </a:moveTo>
                  <a:lnTo>
                    <a:pt x="2044700" y="0"/>
                  </a:lnTo>
                  <a:lnTo>
                    <a:pt x="2044700" y="12700"/>
                  </a:lnTo>
                  <a:lnTo>
                    <a:pt x="2095500" y="12700"/>
                  </a:lnTo>
                  <a:lnTo>
                    <a:pt x="2095500" y="0"/>
                  </a:lnTo>
                  <a:close/>
                </a:path>
                <a:path w="3921759" h="565785">
                  <a:moveTo>
                    <a:pt x="2184400" y="0"/>
                  </a:moveTo>
                  <a:lnTo>
                    <a:pt x="2133600" y="0"/>
                  </a:lnTo>
                  <a:lnTo>
                    <a:pt x="2133600" y="12700"/>
                  </a:lnTo>
                  <a:lnTo>
                    <a:pt x="2184400" y="12700"/>
                  </a:lnTo>
                  <a:lnTo>
                    <a:pt x="2184400" y="0"/>
                  </a:lnTo>
                  <a:close/>
                </a:path>
                <a:path w="3921759" h="565785">
                  <a:moveTo>
                    <a:pt x="2273300" y="0"/>
                  </a:moveTo>
                  <a:lnTo>
                    <a:pt x="2222500" y="0"/>
                  </a:lnTo>
                  <a:lnTo>
                    <a:pt x="2222500" y="12700"/>
                  </a:lnTo>
                  <a:lnTo>
                    <a:pt x="2273300" y="12700"/>
                  </a:lnTo>
                  <a:lnTo>
                    <a:pt x="2273300" y="0"/>
                  </a:lnTo>
                  <a:close/>
                </a:path>
                <a:path w="3921759" h="565785">
                  <a:moveTo>
                    <a:pt x="2362200" y="0"/>
                  </a:moveTo>
                  <a:lnTo>
                    <a:pt x="2311400" y="0"/>
                  </a:lnTo>
                  <a:lnTo>
                    <a:pt x="2311400" y="12700"/>
                  </a:lnTo>
                  <a:lnTo>
                    <a:pt x="2362200" y="12700"/>
                  </a:lnTo>
                  <a:lnTo>
                    <a:pt x="2362200" y="0"/>
                  </a:lnTo>
                  <a:close/>
                </a:path>
                <a:path w="3921759" h="565785">
                  <a:moveTo>
                    <a:pt x="2451100" y="0"/>
                  </a:moveTo>
                  <a:lnTo>
                    <a:pt x="2400300" y="0"/>
                  </a:lnTo>
                  <a:lnTo>
                    <a:pt x="2400300" y="12700"/>
                  </a:lnTo>
                  <a:lnTo>
                    <a:pt x="2451100" y="12700"/>
                  </a:lnTo>
                  <a:lnTo>
                    <a:pt x="2451100" y="0"/>
                  </a:lnTo>
                  <a:close/>
                </a:path>
                <a:path w="3921759" h="565785">
                  <a:moveTo>
                    <a:pt x="2540000" y="0"/>
                  </a:moveTo>
                  <a:lnTo>
                    <a:pt x="2489200" y="0"/>
                  </a:lnTo>
                  <a:lnTo>
                    <a:pt x="2489200" y="12700"/>
                  </a:lnTo>
                  <a:lnTo>
                    <a:pt x="2540000" y="12700"/>
                  </a:lnTo>
                  <a:lnTo>
                    <a:pt x="2540000" y="0"/>
                  </a:lnTo>
                  <a:close/>
                </a:path>
                <a:path w="3921759" h="565785">
                  <a:moveTo>
                    <a:pt x="2628900" y="0"/>
                  </a:moveTo>
                  <a:lnTo>
                    <a:pt x="2578100" y="0"/>
                  </a:lnTo>
                  <a:lnTo>
                    <a:pt x="2578100" y="12700"/>
                  </a:lnTo>
                  <a:lnTo>
                    <a:pt x="2628900" y="12700"/>
                  </a:lnTo>
                  <a:lnTo>
                    <a:pt x="2628900" y="0"/>
                  </a:lnTo>
                  <a:close/>
                </a:path>
                <a:path w="3921759" h="565785">
                  <a:moveTo>
                    <a:pt x="2717800" y="0"/>
                  </a:moveTo>
                  <a:lnTo>
                    <a:pt x="2667000" y="0"/>
                  </a:lnTo>
                  <a:lnTo>
                    <a:pt x="2667000" y="12700"/>
                  </a:lnTo>
                  <a:lnTo>
                    <a:pt x="2717800" y="12700"/>
                  </a:lnTo>
                  <a:lnTo>
                    <a:pt x="2717800" y="0"/>
                  </a:lnTo>
                  <a:close/>
                </a:path>
                <a:path w="3921759" h="565785">
                  <a:moveTo>
                    <a:pt x="2806700" y="0"/>
                  </a:moveTo>
                  <a:lnTo>
                    <a:pt x="2755900" y="0"/>
                  </a:lnTo>
                  <a:lnTo>
                    <a:pt x="2755900" y="12700"/>
                  </a:lnTo>
                  <a:lnTo>
                    <a:pt x="2806700" y="12700"/>
                  </a:lnTo>
                  <a:lnTo>
                    <a:pt x="2806700" y="0"/>
                  </a:lnTo>
                  <a:close/>
                </a:path>
                <a:path w="3921759" h="565785">
                  <a:moveTo>
                    <a:pt x="2895600" y="0"/>
                  </a:moveTo>
                  <a:lnTo>
                    <a:pt x="2844800" y="0"/>
                  </a:lnTo>
                  <a:lnTo>
                    <a:pt x="2844800" y="12700"/>
                  </a:lnTo>
                  <a:lnTo>
                    <a:pt x="2895600" y="12700"/>
                  </a:lnTo>
                  <a:lnTo>
                    <a:pt x="2895600" y="0"/>
                  </a:lnTo>
                  <a:close/>
                </a:path>
                <a:path w="3921759" h="565785">
                  <a:moveTo>
                    <a:pt x="2984500" y="0"/>
                  </a:moveTo>
                  <a:lnTo>
                    <a:pt x="2933700" y="0"/>
                  </a:lnTo>
                  <a:lnTo>
                    <a:pt x="2933700" y="12700"/>
                  </a:lnTo>
                  <a:lnTo>
                    <a:pt x="2984500" y="12700"/>
                  </a:lnTo>
                  <a:lnTo>
                    <a:pt x="2984500" y="0"/>
                  </a:lnTo>
                  <a:close/>
                </a:path>
                <a:path w="3921759" h="565785">
                  <a:moveTo>
                    <a:pt x="3073400" y="0"/>
                  </a:moveTo>
                  <a:lnTo>
                    <a:pt x="3022600" y="0"/>
                  </a:lnTo>
                  <a:lnTo>
                    <a:pt x="3022600" y="12700"/>
                  </a:lnTo>
                  <a:lnTo>
                    <a:pt x="3073400" y="12700"/>
                  </a:lnTo>
                  <a:lnTo>
                    <a:pt x="3073400" y="0"/>
                  </a:lnTo>
                  <a:close/>
                </a:path>
                <a:path w="3921759" h="565785">
                  <a:moveTo>
                    <a:pt x="3162300" y="0"/>
                  </a:moveTo>
                  <a:lnTo>
                    <a:pt x="3111500" y="0"/>
                  </a:lnTo>
                  <a:lnTo>
                    <a:pt x="3111500" y="12700"/>
                  </a:lnTo>
                  <a:lnTo>
                    <a:pt x="3162300" y="12700"/>
                  </a:lnTo>
                  <a:lnTo>
                    <a:pt x="3162300" y="0"/>
                  </a:lnTo>
                  <a:close/>
                </a:path>
                <a:path w="3921759" h="565785">
                  <a:moveTo>
                    <a:pt x="3251200" y="0"/>
                  </a:moveTo>
                  <a:lnTo>
                    <a:pt x="3200400" y="0"/>
                  </a:lnTo>
                  <a:lnTo>
                    <a:pt x="3200400" y="12700"/>
                  </a:lnTo>
                  <a:lnTo>
                    <a:pt x="3251200" y="12700"/>
                  </a:lnTo>
                  <a:lnTo>
                    <a:pt x="3251200" y="0"/>
                  </a:lnTo>
                  <a:close/>
                </a:path>
                <a:path w="3921759" h="565785">
                  <a:moveTo>
                    <a:pt x="3340098" y="0"/>
                  </a:moveTo>
                  <a:lnTo>
                    <a:pt x="3289298" y="0"/>
                  </a:lnTo>
                  <a:lnTo>
                    <a:pt x="3289298" y="12700"/>
                  </a:lnTo>
                  <a:lnTo>
                    <a:pt x="3340098" y="12700"/>
                  </a:lnTo>
                  <a:lnTo>
                    <a:pt x="3340098" y="0"/>
                  </a:lnTo>
                  <a:close/>
                </a:path>
                <a:path w="3921759" h="565785">
                  <a:moveTo>
                    <a:pt x="3428998" y="0"/>
                  </a:moveTo>
                  <a:lnTo>
                    <a:pt x="3378198" y="0"/>
                  </a:lnTo>
                  <a:lnTo>
                    <a:pt x="3378198" y="12700"/>
                  </a:lnTo>
                  <a:lnTo>
                    <a:pt x="3428998" y="12700"/>
                  </a:lnTo>
                  <a:lnTo>
                    <a:pt x="3428998" y="0"/>
                  </a:lnTo>
                  <a:close/>
                </a:path>
                <a:path w="3921759" h="565785">
                  <a:moveTo>
                    <a:pt x="3517898" y="0"/>
                  </a:moveTo>
                  <a:lnTo>
                    <a:pt x="3467098" y="0"/>
                  </a:lnTo>
                  <a:lnTo>
                    <a:pt x="3467098" y="12700"/>
                  </a:lnTo>
                  <a:lnTo>
                    <a:pt x="3517898" y="12700"/>
                  </a:lnTo>
                  <a:lnTo>
                    <a:pt x="3517898" y="0"/>
                  </a:lnTo>
                  <a:close/>
                </a:path>
                <a:path w="3921759" h="565785">
                  <a:moveTo>
                    <a:pt x="3606798" y="0"/>
                  </a:moveTo>
                  <a:lnTo>
                    <a:pt x="3555998" y="0"/>
                  </a:lnTo>
                  <a:lnTo>
                    <a:pt x="3555998" y="12700"/>
                  </a:lnTo>
                  <a:lnTo>
                    <a:pt x="3606798" y="12700"/>
                  </a:lnTo>
                  <a:lnTo>
                    <a:pt x="3606798" y="0"/>
                  </a:lnTo>
                  <a:close/>
                </a:path>
                <a:path w="3921759" h="565785">
                  <a:moveTo>
                    <a:pt x="3695698" y="0"/>
                  </a:moveTo>
                  <a:lnTo>
                    <a:pt x="3644898" y="0"/>
                  </a:lnTo>
                  <a:lnTo>
                    <a:pt x="3644898" y="12700"/>
                  </a:lnTo>
                  <a:lnTo>
                    <a:pt x="3695698" y="12700"/>
                  </a:lnTo>
                  <a:lnTo>
                    <a:pt x="3695698" y="0"/>
                  </a:lnTo>
                  <a:close/>
                </a:path>
                <a:path w="3921759" h="565785">
                  <a:moveTo>
                    <a:pt x="3784598" y="0"/>
                  </a:moveTo>
                  <a:lnTo>
                    <a:pt x="3733798" y="0"/>
                  </a:lnTo>
                  <a:lnTo>
                    <a:pt x="3733798" y="12700"/>
                  </a:lnTo>
                  <a:lnTo>
                    <a:pt x="3784598" y="12700"/>
                  </a:lnTo>
                  <a:lnTo>
                    <a:pt x="3784598" y="0"/>
                  </a:lnTo>
                  <a:close/>
                </a:path>
                <a:path w="3921759" h="565785">
                  <a:moveTo>
                    <a:pt x="3873498" y="0"/>
                  </a:moveTo>
                  <a:lnTo>
                    <a:pt x="3822698" y="0"/>
                  </a:lnTo>
                  <a:lnTo>
                    <a:pt x="3822698" y="12700"/>
                  </a:lnTo>
                  <a:lnTo>
                    <a:pt x="3873498" y="12700"/>
                  </a:lnTo>
                  <a:lnTo>
                    <a:pt x="3873498" y="0"/>
                  </a:lnTo>
                  <a:close/>
                </a:path>
                <a:path w="3921759" h="565785">
                  <a:moveTo>
                    <a:pt x="3889881" y="34417"/>
                  </a:moveTo>
                  <a:lnTo>
                    <a:pt x="3877181" y="34417"/>
                  </a:lnTo>
                  <a:lnTo>
                    <a:pt x="3877181" y="85217"/>
                  </a:lnTo>
                  <a:lnTo>
                    <a:pt x="3889881" y="85217"/>
                  </a:lnTo>
                  <a:lnTo>
                    <a:pt x="3889881" y="34417"/>
                  </a:lnTo>
                  <a:close/>
                </a:path>
                <a:path w="3921759" h="565785">
                  <a:moveTo>
                    <a:pt x="3889881" y="123317"/>
                  </a:moveTo>
                  <a:lnTo>
                    <a:pt x="3877181" y="123317"/>
                  </a:lnTo>
                  <a:lnTo>
                    <a:pt x="3877181" y="174117"/>
                  </a:lnTo>
                  <a:lnTo>
                    <a:pt x="3889881" y="174117"/>
                  </a:lnTo>
                  <a:lnTo>
                    <a:pt x="3889881" y="123317"/>
                  </a:lnTo>
                  <a:close/>
                </a:path>
                <a:path w="3921759" h="565785">
                  <a:moveTo>
                    <a:pt x="3889881" y="212217"/>
                  </a:moveTo>
                  <a:lnTo>
                    <a:pt x="3877181" y="212217"/>
                  </a:lnTo>
                  <a:lnTo>
                    <a:pt x="3877181" y="263017"/>
                  </a:lnTo>
                  <a:lnTo>
                    <a:pt x="3889881" y="263017"/>
                  </a:lnTo>
                  <a:lnTo>
                    <a:pt x="3889881" y="212217"/>
                  </a:lnTo>
                  <a:close/>
                </a:path>
                <a:path w="3921759" h="565785">
                  <a:moveTo>
                    <a:pt x="3889881" y="301117"/>
                  </a:moveTo>
                  <a:lnTo>
                    <a:pt x="3877181" y="301117"/>
                  </a:lnTo>
                  <a:lnTo>
                    <a:pt x="3877181" y="351917"/>
                  </a:lnTo>
                  <a:lnTo>
                    <a:pt x="3889881" y="351917"/>
                  </a:lnTo>
                  <a:lnTo>
                    <a:pt x="3889881" y="301117"/>
                  </a:lnTo>
                  <a:close/>
                </a:path>
                <a:path w="3921759" h="565785">
                  <a:moveTo>
                    <a:pt x="3889881" y="390017"/>
                  </a:moveTo>
                  <a:lnTo>
                    <a:pt x="3877181" y="390017"/>
                  </a:lnTo>
                  <a:lnTo>
                    <a:pt x="3877181" y="440817"/>
                  </a:lnTo>
                  <a:lnTo>
                    <a:pt x="3889881" y="440817"/>
                  </a:lnTo>
                  <a:lnTo>
                    <a:pt x="3889881" y="390017"/>
                  </a:lnTo>
                  <a:close/>
                </a:path>
                <a:path w="3921759" h="565785">
                  <a:moveTo>
                    <a:pt x="3877181" y="489331"/>
                  </a:moveTo>
                  <a:lnTo>
                    <a:pt x="3845431" y="489331"/>
                  </a:lnTo>
                  <a:lnTo>
                    <a:pt x="3883531" y="565531"/>
                  </a:lnTo>
                  <a:lnTo>
                    <a:pt x="3915281" y="502031"/>
                  </a:lnTo>
                  <a:lnTo>
                    <a:pt x="3877181" y="502031"/>
                  </a:lnTo>
                  <a:lnTo>
                    <a:pt x="3877181" y="489331"/>
                  </a:lnTo>
                  <a:close/>
                </a:path>
                <a:path w="3921759" h="565785">
                  <a:moveTo>
                    <a:pt x="3889881" y="478917"/>
                  </a:moveTo>
                  <a:lnTo>
                    <a:pt x="3877181" y="478917"/>
                  </a:lnTo>
                  <a:lnTo>
                    <a:pt x="3877181" y="502031"/>
                  </a:lnTo>
                  <a:lnTo>
                    <a:pt x="3889881" y="502031"/>
                  </a:lnTo>
                  <a:lnTo>
                    <a:pt x="3889881" y="478917"/>
                  </a:lnTo>
                  <a:close/>
                </a:path>
                <a:path w="3921759" h="565785">
                  <a:moveTo>
                    <a:pt x="3921631" y="489331"/>
                  </a:moveTo>
                  <a:lnTo>
                    <a:pt x="3889881" y="489331"/>
                  </a:lnTo>
                  <a:lnTo>
                    <a:pt x="3889881" y="502031"/>
                  </a:lnTo>
                  <a:lnTo>
                    <a:pt x="3915281" y="502031"/>
                  </a:lnTo>
                  <a:lnTo>
                    <a:pt x="3921631" y="489331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23516" y="2348483"/>
              <a:ext cx="100965" cy="2682240"/>
            </a:xfrm>
            <a:custGeom>
              <a:avLst/>
              <a:gdLst/>
              <a:ahLst/>
              <a:cxnLst/>
              <a:rect l="l" t="t" r="r" b="b"/>
              <a:pathLst>
                <a:path w="100964" h="2682240">
                  <a:moveTo>
                    <a:pt x="100583" y="0"/>
                  </a:moveTo>
                  <a:lnTo>
                    <a:pt x="0" y="0"/>
                  </a:lnTo>
                  <a:lnTo>
                    <a:pt x="0" y="2682240"/>
                  </a:lnTo>
                  <a:lnTo>
                    <a:pt x="100583" y="2682240"/>
                  </a:lnTo>
                  <a:lnTo>
                    <a:pt x="100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23516" y="2348483"/>
              <a:ext cx="100965" cy="2682240"/>
            </a:xfrm>
            <a:custGeom>
              <a:avLst/>
              <a:gdLst/>
              <a:ahLst/>
              <a:cxnLst/>
              <a:rect l="l" t="t" r="r" b="b"/>
              <a:pathLst>
                <a:path w="100964" h="2682240">
                  <a:moveTo>
                    <a:pt x="0" y="0"/>
                  </a:moveTo>
                  <a:lnTo>
                    <a:pt x="39129" y="0"/>
                  </a:lnTo>
                  <a:lnTo>
                    <a:pt x="71104" y="0"/>
                  </a:lnTo>
                  <a:lnTo>
                    <a:pt x="92672" y="0"/>
                  </a:lnTo>
                  <a:lnTo>
                    <a:pt x="100583" y="0"/>
                  </a:lnTo>
                  <a:lnTo>
                    <a:pt x="100583" y="2682239"/>
                  </a:lnTo>
                  <a:lnTo>
                    <a:pt x="92672" y="2682239"/>
                  </a:lnTo>
                  <a:lnTo>
                    <a:pt x="71104" y="2682239"/>
                  </a:lnTo>
                  <a:lnTo>
                    <a:pt x="39129" y="2682239"/>
                  </a:lnTo>
                  <a:lnTo>
                    <a:pt x="0" y="2682239"/>
                  </a:lnTo>
                </a:path>
              </a:pathLst>
            </a:custGeom>
            <a:ln w="12192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77384" y="2778251"/>
              <a:ext cx="5714365" cy="2169160"/>
            </a:xfrm>
            <a:custGeom>
              <a:avLst/>
              <a:gdLst/>
              <a:ahLst/>
              <a:cxnLst/>
              <a:rect l="l" t="t" r="r" b="b"/>
              <a:pathLst>
                <a:path w="5714365" h="2169160">
                  <a:moveTo>
                    <a:pt x="114300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14300" y="44450"/>
                  </a:lnTo>
                  <a:lnTo>
                    <a:pt x="114300" y="31750"/>
                  </a:lnTo>
                  <a:close/>
                </a:path>
                <a:path w="5714365" h="2169160">
                  <a:moveTo>
                    <a:pt x="2032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203200" y="44450"/>
                  </a:lnTo>
                  <a:lnTo>
                    <a:pt x="203200" y="31750"/>
                  </a:lnTo>
                  <a:close/>
                </a:path>
                <a:path w="5714365" h="2169160">
                  <a:moveTo>
                    <a:pt x="292100" y="31750"/>
                  </a:moveTo>
                  <a:lnTo>
                    <a:pt x="241300" y="31750"/>
                  </a:lnTo>
                  <a:lnTo>
                    <a:pt x="2413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5714365" h="2169160">
                  <a:moveTo>
                    <a:pt x="381000" y="31750"/>
                  </a:moveTo>
                  <a:lnTo>
                    <a:pt x="330200" y="31750"/>
                  </a:lnTo>
                  <a:lnTo>
                    <a:pt x="330200" y="44450"/>
                  </a:lnTo>
                  <a:lnTo>
                    <a:pt x="381000" y="44450"/>
                  </a:lnTo>
                  <a:lnTo>
                    <a:pt x="381000" y="31750"/>
                  </a:lnTo>
                  <a:close/>
                </a:path>
                <a:path w="5714365" h="2169160">
                  <a:moveTo>
                    <a:pt x="469900" y="31750"/>
                  </a:moveTo>
                  <a:lnTo>
                    <a:pt x="419100" y="31750"/>
                  </a:lnTo>
                  <a:lnTo>
                    <a:pt x="419100" y="44450"/>
                  </a:lnTo>
                  <a:lnTo>
                    <a:pt x="469900" y="44450"/>
                  </a:lnTo>
                  <a:lnTo>
                    <a:pt x="469900" y="31750"/>
                  </a:lnTo>
                  <a:close/>
                </a:path>
                <a:path w="5714365" h="2169160">
                  <a:moveTo>
                    <a:pt x="5588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58800" y="44450"/>
                  </a:lnTo>
                  <a:lnTo>
                    <a:pt x="558800" y="31750"/>
                  </a:lnTo>
                  <a:close/>
                </a:path>
                <a:path w="5714365" h="2169160">
                  <a:moveTo>
                    <a:pt x="647700" y="31750"/>
                  </a:moveTo>
                  <a:lnTo>
                    <a:pt x="596900" y="31750"/>
                  </a:lnTo>
                  <a:lnTo>
                    <a:pt x="5969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5714365" h="2169160">
                  <a:moveTo>
                    <a:pt x="736600" y="31750"/>
                  </a:moveTo>
                  <a:lnTo>
                    <a:pt x="685800" y="31750"/>
                  </a:lnTo>
                  <a:lnTo>
                    <a:pt x="685800" y="44450"/>
                  </a:lnTo>
                  <a:lnTo>
                    <a:pt x="736600" y="44450"/>
                  </a:lnTo>
                  <a:lnTo>
                    <a:pt x="736600" y="31750"/>
                  </a:lnTo>
                  <a:close/>
                </a:path>
                <a:path w="5714365" h="2169160">
                  <a:moveTo>
                    <a:pt x="825500" y="31750"/>
                  </a:moveTo>
                  <a:lnTo>
                    <a:pt x="774700" y="31750"/>
                  </a:lnTo>
                  <a:lnTo>
                    <a:pt x="774700" y="44450"/>
                  </a:lnTo>
                  <a:lnTo>
                    <a:pt x="825500" y="44450"/>
                  </a:lnTo>
                  <a:lnTo>
                    <a:pt x="825500" y="31750"/>
                  </a:lnTo>
                  <a:close/>
                </a:path>
                <a:path w="5714365" h="2169160">
                  <a:moveTo>
                    <a:pt x="9144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14400" y="44450"/>
                  </a:lnTo>
                  <a:lnTo>
                    <a:pt x="914400" y="31750"/>
                  </a:lnTo>
                  <a:close/>
                </a:path>
                <a:path w="5714365" h="2169160">
                  <a:moveTo>
                    <a:pt x="1003300" y="31750"/>
                  </a:moveTo>
                  <a:lnTo>
                    <a:pt x="952500" y="31750"/>
                  </a:lnTo>
                  <a:lnTo>
                    <a:pt x="9525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5714365" h="2169160">
                  <a:moveTo>
                    <a:pt x="1092200" y="31750"/>
                  </a:moveTo>
                  <a:lnTo>
                    <a:pt x="1041400" y="31750"/>
                  </a:lnTo>
                  <a:lnTo>
                    <a:pt x="1041400" y="44450"/>
                  </a:lnTo>
                  <a:lnTo>
                    <a:pt x="1092200" y="44450"/>
                  </a:lnTo>
                  <a:lnTo>
                    <a:pt x="1092200" y="31750"/>
                  </a:lnTo>
                  <a:close/>
                </a:path>
                <a:path w="5714365" h="2169160">
                  <a:moveTo>
                    <a:pt x="1181100" y="31750"/>
                  </a:moveTo>
                  <a:lnTo>
                    <a:pt x="1130300" y="31750"/>
                  </a:lnTo>
                  <a:lnTo>
                    <a:pt x="1130300" y="44450"/>
                  </a:lnTo>
                  <a:lnTo>
                    <a:pt x="1181100" y="44450"/>
                  </a:lnTo>
                  <a:lnTo>
                    <a:pt x="1181100" y="31750"/>
                  </a:lnTo>
                  <a:close/>
                </a:path>
                <a:path w="5714365" h="2169160">
                  <a:moveTo>
                    <a:pt x="12700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70000" y="44450"/>
                  </a:lnTo>
                  <a:lnTo>
                    <a:pt x="1270000" y="31750"/>
                  </a:lnTo>
                  <a:close/>
                </a:path>
                <a:path w="5714365" h="2169160">
                  <a:moveTo>
                    <a:pt x="1358900" y="31750"/>
                  </a:moveTo>
                  <a:lnTo>
                    <a:pt x="1308100" y="31750"/>
                  </a:lnTo>
                  <a:lnTo>
                    <a:pt x="13081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5714365" h="2169160">
                  <a:moveTo>
                    <a:pt x="1447800" y="31750"/>
                  </a:moveTo>
                  <a:lnTo>
                    <a:pt x="1397000" y="31750"/>
                  </a:lnTo>
                  <a:lnTo>
                    <a:pt x="1397000" y="44450"/>
                  </a:lnTo>
                  <a:lnTo>
                    <a:pt x="1447800" y="44450"/>
                  </a:lnTo>
                  <a:lnTo>
                    <a:pt x="1447800" y="31750"/>
                  </a:lnTo>
                  <a:close/>
                </a:path>
                <a:path w="5714365" h="2169160">
                  <a:moveTo>
                    <a:pt x="1536687" y="31750"/>
                  </a:moveTo>
                  <a:lnTo>
                    <a:pt x="1485900" y="31750"/>
                  </a:lnTo>
                  <a:lnTo>
                    <a:pt x="1485900" y="44450"/>
                  </a:lnTo>
                  <a:lnTo>
                    <a:pt x="1536687" y="44450"/>
                  </a:lnTo>
                  <a:lnTo>
                    <a:pt x="1536687" y="31750"/>
                  </a:lnTo>
                  <a:close/>
                </a:path>
                <a:path w="5714365" h="2169160">
                  <a:moveTo>
                    <a:pt x="1625587" y="31750"/>
                  </a:moveTo>
                  <a:lnTo>
                    <a:pt x="1574787" y="31750"/>
                  </a:lnTo>
                  <a:lnTo>
                    <a:pt x="1574787" y="44450"/>
                  </a:lnTo>
                  <a:lnTo>
                    <a:pt x="1625587" y="44450"/>
                  </a:lnTo>
                  <a:lnTo>
                    <a:pt x="1625587" y="31750"/>
                  </a:lnTo>
                  <a:close/>
                </a:path>
                <a:path w="5714365" h="2169160">
                  <a:moveTo>
                    <a:pt x="1714500" y="31750"/>
                  </a:moveTo>
                  <a:lnTo>
                    <a:pt x="1663687" y="31750"/>
                  </a:lnTo>
                  <a:lnTo>
                    <a:pt x="1663687" y="44450"/>
                  </a:lnTo>
                  <a:lnTo>
                    <a:pt x="1714500" y="44450"/>
                  </a:lnTo>
                  <a:lnTo>
                    <a:pt x="1714500" y="31750"/>
                  </a:lnTo>
                  <a:close/>
                </a:path>
                <a:path w="5714365" h="2169160">
                  <a:moveTo>
                    <a:pt x="1796796" y="38100"/>
                  </a:moveTo>
                  <a:lnTo>
                    <a:pt x="1720596" y="0"/>
                  </a:lnTo>
                  <a:lnTo>
                    <a:pt x="1720596" y="76200"/>
                  </a:lnTo>
                  <a:lnTo>
                    <a:pt x="1796796" y="38100"/>
                  </a:lnTo>
                  <a:close/>
                </a:path>
                <a:path w="5714365" h="2169160">
                  <a:moveTo>
                    <a:pt x="4537456" y="2124202"/>
                  </a:moveTo>
                  <a:lnTo>
                    <a:pt x="4486656" y="2124202"/>
                  </a:lnTo>
                  <a:lnTo>
                    <a:pt x="4486656" y="2136902"/>
                  </a:lnTo>
                  <a:lnTo>
                    <a:pt x="4537456" y="2136902"/>
                  </a:lnTo>
                  <a:lnTo>
                    <a:pt x="4537456" y="2124202"/>
                  </a:lnTo>
                  <a:close/>
                </a:path>
                <a:path w="5714365" h="2169160">
                  <a:moveTo>
                    <a:pt x="4626356" y="2124202"/>
                  </a:moveTo>
                  <a:lnTo>
                    <a:pt x="4575556" y="2124202"/>
                  </a:lnTo>
                  <a:lnTo>
                    <a:pt x="4575556" y="2136902"/>
                  </a:lnTo>
                  <a:lnTo>
                    <a:pt x="4626356" y="2136902"/>
                  </a:lnTo>
                  <a:lnTo>
                    <a:pt x="4626356" y="2124202"/>
                  </a:lnTo>
                  <a:close/>
                </a:path>
                <a:path w="5714365" h="2169160">
                  <a:moveTo>
                    <a:pt x="4715256" y="2124202"/>
                  </a:moveTo>
                  <a:lnTo>
                    <a:pt x="4664456" y="2124202"/>
                  </a:lnTo>
                  <a:lnTo>
                    <a:pt x="4664456" y="2136902"/>
                  </a:lnTo>
                  <a:lnTo>
                    <a:pt x="4715256" y="2136902"/>
                  </a:lnTo>
                  <a:lnTo>
                    <a:pt x="4715256" y="2124202"/>
                  </a:lnTo>
                  <a:close/>
                </a:path>
                <a:path w="5714365" h="2169160">
                  <a:moveTo>
                    <a:pt x="4804156" y="2124202"/>
                  </a:moveTo>
                  <a:lnTo>
                    <a:pt x="4753356" y="2124202"/>
                  </a:lnTo>
                  <a:lnTo>
                    <a:pt x="4753356" y="2136902"/>
                  </a:lnTo>
                  <a:lnTo>
                    <a:pt x="4804156" y="2136902"/>
                  </a:lnTo>
                  <a:lnTo>
                    <a:pt x="4804156" y="2124202"/>
                  </a:lnTo>
                  <a:close/>
                </a:path>
                <a:path w="5714365" h="2169160">
                  <a:moveTo>
                    <a:pt x="4893056" y="2124202"/>
                  </a:moveTo>
                  <a:lnTo>
                    <a:pt x="4842256" y="2124202"/>
                  </a:lnTo>
                  <a:lnTo>
                    <a:pt x="4842256" y="2136902"/>
                  </a:lnTo>
                  <a:lnTo>
                    <a:pt x="4893056" y="2136902"/>
                  </a:lnTo>
                  <a:lnTo>
                    <a:pt x="4893056" y="2124202"/>
                  </a:lnTo>
                  <a:close/>
                </a:path>
                <a:path w="5714365" h="2169160">
                  <a:moveTo>
                    <a:pt x="4981956" y="2124202"/>
                  </a:moveTo>
                  <a:lnTo>
                    <a:pt x="4931156" y="2124202"/>
                  </a:lnTo>
                  <a:lnTo>
                    <a:pt x="4931156" y="2136902"/>
                  </a:lnTo>
                  <a:lnTo>
                    <a:pt x="4981956" y="2136902"/>
                  </a:lnTo>
                  <a:lnTo>
                    <a:pt x="4981956" y="2124202"/>
                  </a:lnTo>
                  <a:close/>
                </a:path>
                <a:path w="5714365" h="2169160">
                  <a:moveTo>
                    <a:pt x="5070856" y="2124202"/>
                  </a:moveTo>
                  <a:lnTo>
                    <a:pt x="5020056" y="2124202"/>
                  </a:lnTo>
                  <a:lnTo>
                    <a:pt x="5020056" y="2136902"/>
                  </a:lnTo>
                  <a:lnTo>
                    <a:pt x="5070856" y="2136902"/>
                  </a:lnTo>
                  <a:lnTo>
                    <a:pt x="5070856" y="2124202"/>
                  </a:lnTo>
                  <a:close/>
                </a:path>
                <a:path w="5714365" h="2169160">
                  <a:moveTo>
                    <a:pt x="5159756" y="2124202"/>
                  </a:moveTo>
                  <a:lnTo>
                    <a:pt x="5108956" y="2124202"/>
                  </a:lnTo>
                  <a:lnTo>
                    <a:pt x="5108956" y="2136902"/>
                  </a:lnTo>
                  <a:lnTo>
                    <a:pt x="5159756" y="2136902"/>
                  </a:lnTo>
                  <a:lnTo>
                    <a:pt x="5159756" y="2124202"/>
                  </a:lnTo>
                  <a:close/>
                </a:path>
                <a:path w="5714365" h="2169160">
                  <a:moveTo>
                    <a:pt x="5248656" y="2124202"/>
                  </a:moveTo>
                  <a:lnTo>
                    <a:pt x="5197856" y="2124202"/>
                  </a:lnTo>
                  <a:lnTo>
                    <a:pt x="5197856" y="2136902"/>
                  </a:lnTo>
                  <a:lnTo>
                    <a:pt x="5248656" y="2136902"/>
                  </a:lnTo>
                  <a:lnTo>
                    <a:pt x="5248656" y="2124202"/>
                  </a:lnTo>
                  <a:close/>
                </a:path>
                <a:path w="5714365" h="2169160">
                  <a:moveTo>
                    <a:pt x="5337556" y="2124202"/>
                  </a:moveTo>
                  <a:lnTo>
                    <a:pt x="5286756" y="2124202"/>
                  </a:lnTo>
                  <a:lnTo>
                    <a:pt x="5286756" y="2136902"/>
                  </a:lnTo>
                  <a:lnTo>
                    <a:pt x="5337556" y="2136902"/>
                  </a:lnTo>
                  <a:lnTo>
                    <a:pt x="5337556" y="2124202"/>
                  </a:lnTo>
                  <a:close/>
                </a:path>
                <a:path w="5714365" h="2169160">
                  <a:moveTo>
                    <a:pt x="5426456" y="2124202"/>
                  </a:moveTo>
                  <a:lnTo>
                    <a:pt x="5375656" y="2124202"/>
                  </a:lnTo>
                  <a:lnTo>
                    <a:pt x="5375656" y="2136902"/>
                  </a:lnTo>
                  <a:lnTo>
                    <a:pt x="5426456" y="2136902"/>
                  </a:lnTo>
                  <a:lnTo>
                    <a:pt x="5426456" y="2124202"/>
                  </a:lnTo>
                  <a:close/>
                </a:path>
                <a:path w="5714365" h="2169160">
                  <a:moveTo>
                    <a:pt x="5515356" y="2124202"/>
                  </a:moveTo>
                  <a:lnTo>
                    <a:pt x="5464556" y="2124202"/>
                  </a:lnTo>
                  <a:lnTo>
                    <a:pt x="5464556" y="2136902"/>
                  </a:lnTo>
                  <a:lnTo>
                    <a:pt x="5515356" y="2136902"/>
                  </a:lnTo>
                  <a:lnTo>
                    <a:pt x="5515356" y="2124202"/>
                  </a:lnTo>
                  <a:close/>
                </a:path>
                <a:path w="5714365" h="2169160">
                  <a:moveTo>
                    <a:pt x="5604243" y="2124202"/>
                  </a:moveTo>
                  <a:lnTo>
                    <a:pt x="5553443" y="2124202"/>
                  </a:lnTo>
                  <a:lnTo>
                    <a:pt x="5553443" y="2136902"/>
                  </a:lnTo>
                  <a:lnTo>
                    <a:pt x="5604243" y="2136902"/>
                  </a:lnTo>
                  <a:lnTo>
                    <a:pt x="5604243" y="2124202"/>
                  </a:lnTo>
                  <a:close/>
                </a:path>
                <a:path w="5714365" h="2169160">
                  <a:moveTo>
                    <a:pt x="5714352" y="2130552"/>
                  </a:moveTo>
                  <a:lnTo>
                    <a:pt x="5701652" y="2124202"/>
                  </a:lnTo>
                  <a:lnTo>
                    <a:pt x="5638152" y="2092452"/>
                  </a:lnTo>
                  <a:lnTo>
                    <a:pt x="5638152" y="2168652"/>
                  </a:lnTo>
                  <a:lnTo>
                    <a:pt x="5701652" y="2136902"/>
                  </a:lnTo>
                  <a:lnTo>
                    <a:pt x="5714352" y="2130552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67080" y="4866893"/>
            <a:ext cx="14351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Business</a:t>
            </a:r>
            <a:r>
              <a:rPr sz="105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/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custom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50" spc="-2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6412" y="2603118"/>
            <a:ext cx="12998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Logs,</a:t>
            </a:r>
            <a:r>
              <a:rPr sz="105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5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media </a:t>
            </a:r>
            <a:r>
              <a:rPr sz="1050" spc="-27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37914" y="3137153"/>
            <a:ext cx="8578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96078" y="4853431"/>
            <a:ext cx="5549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o</a:t>
            </a: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ybase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38210" y="5245353"/>
            <a:ext cx="167893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31845" y="3137153"/>
            <a:ext cx="757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31845" y="5077713"/>
            <a:ext cx="757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27760" y="4355591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0" y="384047"/>
                </a:moveTo>
                <a:lnTo>
                  <a:pt x="164591" y="384047"/>
                </a:lnTo>
                <a:lnTo>
                  <a:pt x="164591" y="219455"/>
                </a:lnTo>
                <a:lnTo>
                  <a:pt x="0" y="219455"/>
                </a:lnTo>
                <a:lnTo>
                  <a:pt x="0" y="384047"/>
                </a:lnTo>
                <a:close/>
              </a:path>
              <a:path w="469900" h="384175">
                <a:moveTo>
                  <a:pt x="220980" y="248412"/>
                </a:moveTo>
                <a:lnTo>
                  <a:pt x="469392" y="248412"/>
                </a:lnTo>
                <a:lnTo>
                  <a:pt x="469392" y="0"/>
                </a:lnTo>
                <a:lnTo>
                  <a:pt x="220980" y="0"/>
                </a:lnTo>
                <a:lnTo>
                  <a:pt x="220980" y="248412"/>
                </a:lnTo>
                <a:close/>
              </a:path>
              <a:path w="469900" h="384175">
                <a:moveTo>
                  <a:pt x="0" y="166115"/>
                </a:moveTo>
                <a:lnTo>
                  <a:pt x="164591" y="166115"/>
                </a:lnTo>
                <a:lnTo>
                  <a:pt x="164591" y="0"/>
                </a:lnTo>
                <a:lnTo>
                  <a:pt x="0" y="0"/>
                </a:lnTo>
                <a:lnTo>
                  <a:pt x="0" y="166115"/>
                </a:lnTo>
                <a:close/>
              </a:path>
              <a:path w="469900" h="384175">
                <a:moveTo>
                  <a:pt x="222503" y="382524"/>
                </a:moveTo>
                <a:lnTo>
                  <a:pt x="466344" y="382524"/>
                </a:lnTo>
                <a:lnTo>
                  <a:pt x="466344" y="304800"/>
                </a:lnTo>
                <a:lnTo>
                  <a:pt x="222503" y="304800"/>
                </a:lnTo>
                <a:lnTo>
                  <a:pt x="222503" y="382524"/>
                </a:lnTo>
                <a:close/>
              </a:path>
              <a:path w="469900" h="384175">
                <a:moveTo>
                  <a:pt x="306324" y="304800"/>
                </a:moveTo>
                <a:lnTo>
                  <a:pt x="306324" y="383666"/>
                </a:lnTo>
              </a:path>
              <a:path w="469900" h="384175">
                <a:moveTo>
                  <a:pt x="385572" y="304800"/>
                </a:moveTo>
                <a:lnTo>
                  <a:pt x="385572" y="38366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1876" y="4337303"/>
            <a:ext cx="416559" cy="407034"/>
          </a:xfrm>
          <a:custGeom>
            <a:avLst/>
            <a:gdLst/>
            <a:ahLst/>
            <a:cxnLst/>
            <a:rect l="l" t="t" r="r" b="b"/>
            <a:pathLst>
              <a:path w="416559" h="407035">
                <a:moveTo>
                  <a:pt x="0" y="0"/>
                </a:moveTo>
                <a:lnTo>
                  <a:pt x="0" y="406907"/>
                </a:lnTo>
                <a:lnTo>
                  <a:pt x="416052" y="406907"/>
                </a:lnTo>
              </a:path>
              <a:path w="416559" h="407035">
                <a:moveTo>
                  <a:pt x="67055" y="406907"/>
                </a:moveTo>
                <a:lnTo>
                  <a:pt x="118871" y="406907"/>
                </a:lnTo>
                <a:lnTo>
                  <a:pt x="118871" y="231647"/>
                </a:lnTo>
                <a:lnTo>
                  <a:pt x="67055" y="231647"/>
                </a:lnTo>
                <a:lnTo>
                  <a:pt x="67055" y="406907"/>
                </a:lnTo>
                <a:close/>
              </a:path>
              <a:path w="416559" h="407035">
                <a:moveTo>
                  <a:pt x="170687" y="406907"/>
                </a:moveTo>
                <a:lnTo>
                  <a:pt x="225551" y="406907"/>
                </a:lnTo>
                <a:lnTo>
                  <a:pt x="225551" y="77723"/>
                </a:lnTo>
                <a:lnTo>
                  <a:pt x="170687" y="77723"/>
                </a:lnTo>
                <a:lnTo>
                  <a:pt x="170687" y="406907"/>
                </a:lnTo>
                <a:close/>
              </a:path>
              <a:path w="416559" h="407035">
                <a:moveTo>
                  <a:pt x="275844" y="406907"/>
                </a:moveTo>
                <a:lnTo>
                  <a:pt x="330708" y="406907"/>
                </a:lnTo>
                <a:lnTo>
                  <a:pt x="330708" y="146303"/>
                </a:lnTo>
                <a:lnTo>
                  <a:pt x="275844" y="146303"/>
                </a:lnTo>
                <a:lnTo>
                  <a:pt x="275844" y="406907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2440" y="2148839"/>
            <a:ext cx="239395" cy="349250"/>
          </a:xfrm>
          <a:custGeom>
            <a:avLst/>
            <a:gdLst/>
            <a:ahLst/>
            <a:cxnLst/>
            <a:rect l="l" t="t" r="r" b="b"/>
            <a:pathLst>
              <a:path w="239395" h="349250">
                <a:moveTo>
                  <a:pt x="215976" y="305054"/>
                </a:moveTo>
                <a:lnTo>
                  <a:pt x="239267" y="312420"/>
                </a:lnTo>
                <a:lnTo>
                  <a:pt x="239267" y="165355"/>
                </a:lnTo>
                <a:lnTo>
                  <a:pt x="239267" y="89836"/>
                </a:lnTo>
                <a:lnTo>
                  <a:pt x="239267" y="62013"/>
                </a:lnTo>
                <a:lnTo>
                  <a:pt x="239267" y="58038"/>
                </a:lnTo>
                <a:lnTo>
                  <a:pt x="124810" y="24485"/>
                </a:lnTo>
                <a:lnTo>
                  <a:pt x="66035" y="7254"/>
                </a:lnTo>
                <a:lnTo>
                  <a:pt x="44381" y="906"/>
                </a:lnTo>
                <a:lnTo>
                  <a:pt x="41287" y="0"/>
                </a:lnTo>
                <a:lnTo>
                  <a:pt x="36622" y="561"/>
                </a:lnTo>
                <a:lnTo>
                  <a:pt x="25406" y="4492"/>
                </a:lnTo>
                <a:lnTo>
                  <a:pt x="11809" y="15162"/>
                </a:lnTo>
                <a:lnTo>
                  <a:pt x="0" y="35940"/>
                </a:lnTo>
              </a:path>
              <a:path w="239395" h="349250">
                <a:moveTo>
                  <a:pt x="41147" y="24384"/>
                </a:moveTo>
                <a:lnTo>
                  <a:pt x="214883" y="78105"/>
                </a:lnTo>
                <a:lnTo>
                  <a:pt x="214883" y="330708"/>
                </a:lnTo>
                <a:lnTo>
                  <a:pt x="191719" y="323469"/>
                </a:lnTo>
              </a:path>
              <a:path w="239395" h="349250">
                <a:moveTo>
                  <a:pt x="192023" y="97789"/>
                </a:moveTo>
                <a:lnTo>
                  <a:pt x="192023" y="348996"/>
                </a:lnTo>
                <a:lnTo>
                  <a:pt x="1523" y="293877"/>
                </a:lnTo>
                <a:lnTo>
                  <a:pt x="1523" y="42672"/>
                </a:lnTo>
                <a:lnTo>
                  <a:pt x="192023" y="97789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861060" y="2151888"/>
            <a:ext cx="281940" cy="342900"/>
            <a:chOff x="861060" y="2151888"/>
            <a:chExt cx="281940" cy="342900"/>
          </a:xfrm>
        </p:grpSpPr>
        <p:sp>
          <p:nvSpPr>
            <p:cNvPr id="39" name="object 39"/>
            <p:cNvSpPr/>
            <p:nvPr/>
          </p:nvSpPr>
          <p:spPr>
            <a:xfrm>
              <a:off x="867156" y="2157984"/>
              <a:ext cx="269875" cy="330835"/>
            </a:xfrm>
            <a:custGeom>
              <a:avLst/>
              <a:gdLst/>
              <a:ahLst/>
              <a:cxnLst/>
              <a:rect l="l" t="t" r="r" b="b"/>
              <a:pathLst>
                <a:path w="269875" h="330835">
                  <a:moveTo>
                    <a:pt x="0" y="0"/>
                  </a:moveTo>
                  <a:lnTo>
                    <a:pt x="192227" y="0"/>
                  </a:lnTo>
                  <a:lnTo>
                    <a:pt x="269747" y="77469"/>
                  </a:lnTo>
                  <a:lnTo>
                    <a:pt x="269747" y="330707"/>
                  </a:lnTo>
                  <a:lnTo>
                    <a:pt x="0" y="33070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8329" y="216039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431" y="0"/>
                  </a:moveTo>
                  <a:lnTo>
                    <a:pt x="0" y="76072"/>
                  </a:lnTo>
                  <a:lnTo>
                    <a:pt x="76098" y="75564"/>
                  </a:lnTo>
                  <a:lnTo>
                    <a:pt x="431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9828" y="2229611"/>
              <a:ext cx="187960" cy="182880"/>
            </a:xfrm>
            <a:custGeom>
              <a:avLst/>
              <a:gdLst/>
              <a:ahLst/>
              <a:cxnLst/>
              <a:rect l="l" t="t" r="r" b="b"/>
              <a:pathLst>
                <a:path w="187959" h="182880">
                  <a:moveTo>
                    <a:pt x="0" y="0"/>
                  </a:moveTo>
                  <a:lnTo>
                    <a:pt x="110070" y="0"/>
                  </a:lnTo>
                </a:path>
                <a:path w="187959" h="182880">
                  <a:moveTo>
                    <a:pt x="0" y="60960"/>
                  </a:moveTo>
                  <a:lnTo>
                    <a:pt x="187769" y="60960"/>
                  </a:lnTo>
                </a:path>
                <a:path w="187959" h="182880">
                  <a:moveTo>
                    <a:pt x="0" y="121920"/>
                  </a:moveTo>
                  <a:lnTo>
                    <a:pt x="187769" y="121920"/>
                  </a:lnTo>
                </a:path>
                <a:path w="187959" h="182880">
                  <a:moveTo>
                    <a:pt x="0" y="182879"/>
                  </a:moveTo>
                  <a:lnTo>
                    <a:pt x="187769" y="18287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286255" y="2142744"/>
            <a:ext cx="360045" cy="360045"/>
            <a:chOff x="1286255" y="2142744"/>
            <a:chExt cx="360045" cy="360045"/>
          </a:xfrm>
        </p:grpSpPr>
        <p:sp>
          <p:nvSpPr>
            <p:cNvPr id="43" name="object 43"/>
            <p:cNvSpPr/>
            <p:nvPr/>
          </p:nvSpPr>
          <p:spPr>
            <a:xfrm>
              <a:off x="1292351" y="2148840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80" h="347980">
                  <a:moveTo>
                    <a:pt x="0" y="173735"/>
                  </a:moveTo>
                  <a:lnTo>
                    <a:pt x="6201" y="127528"/>
                  </a:lnTo>
                  <a:lnTo>
                    <a:pt x="23706" y="86020"/>
                  </a:lnTo>
                  <a:lnTo>
                    <a:pt x="50863" y="50863"/>
                  </a:lnTo>
                  <a:lnTo>
                    <a:pt x="86021" y="23706"/>
                  </a:lnTo>
                  <a:lnTo>
                    <a:pt x="127529" y="6201"/>
                  </a:lnTo>
                  <a:lnTo>
                    <a:pt x="173735" y="0"/>
                  </a:lnTo>
                  <a:lnTo>
                    <a:pt x="219942" y="6201"/>
                  </a:lnTo>
                  <a:lnTo>
                    <a:pt x="261450" y="23706"/>
                  </a:lnTo>
                  <a:lnTo>
                    <a:pt x="296608" y="50863"/>
                  </a:lnTo>
                  <a:lnTo>
                    <a:pt x="323765" y="86020"/>
                  </a:lnTo>
                  <a:lnTo>
                    <a:pt x="341270" y="127528"/>
                  </a:lnTo>
                  <a:lnTo>
                    <a:pt x="347472" y="173735"/>
                  </a:lnTo>
                  <a:lnTo>
                    <a:pt x="341270" y="219942"/>
                  </a:lnTo>
                  <a:lnTo>
                    <a:pt x="323765" y="261450"/>
                  </a:lnTo>
                  <a:lnTo>
                    <a:pt x="296608" y="296608"/>
                  </a:lnTo>
                  <a:lnTo>
                    <a:pt x="261450" y="323764"/>
                  </a:lnTo>
                  <a:lnTo>
                    <a:pt x="219942" y="341269"/>
                  </a:lnTo>
                  <a:lnTo>
                    <a:pt x="173735" y="347471"/>
                  </a:lnTo>
                  <a:lnTo>
                    <a:pt x="127529" y="341269"/>
                  </a:lnTo>
                  <a:lnTo>
                    <a:pt x="86021" y="323764"/>
                  </a:lnTo>
                  <a:lnTo>
                    <a:pt x="50863" y="296608"/>
                  </a:lnTo>
                  <a:lnTo>
                    <a:pt x="23706" y="261450"/>
                  </a:lnTo>
                  <a:lnTo>
                    <a:pt x="6201" y="219942"/>
                  </a:lnTo>
                  <a:lnTo>
                    <a:pt x="0" y="17373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1223" y="2241804"/>
              <a:ext cx="142240" cy="163195"/>
            </a:xfrm>
            <a:custGeom>
              <a:avLst/>
              <a:gdLst/>
              <a:ahLst/>
              <a:cxnLst/>
              <a:rect l="l" t="t" r="r" b="b"/>
              <a:pathLst>
                <a:path w="142240" h="163194">
                  <a:moveTo>
                    <a:pt x="0" y="0"/>
                  </a:moveTo>
                  <a:lnTo>
                    <a:pt x="141731" y="81533"/>
                  </a:lnTo>
                  <a:lnTo>
                    <a:pt x="0" y="16306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938273" y="1531366"/>
            <a:ext cx="9510395" cy="4277360"/>
            <a:chOff x="1938273" y="1531366"/>
            <a:chExt cx="9510395" cy="4277360"/>
          </a:xfrm>
        </p:grpSpPr>
        <p:sp>
          <p:nvSpPr>
            <p:cNvPr id="46" name="object 46"/>
            <p:cNvSpPr/>
            <p:nvPr/>
          </p:nvSpPr>
          <p:spPr>
            <a:xfrm>
              <a:off x="8563355" y="4415027"/>
              <a:ext cx="565785" cy="512445"/>
            </a:xfrm>
            <a:custGeom>
              <a:avLst/>
              <a:gdLst/>
              <a:ahLst/>
              <a:cxnLst/>
              <a:rect l="l" t="t" r="r" b="b"/>
              <a:pathLst>
                <a:path w="565784" h="512445">
                  <a:moveTo>
                    <a:pt x="282701" y="0"/>
                  </a:moveTo>
                  <a:lnTo>
                    <a:pt x="565403" y="204723"/>
                  </a:lnTo>
                  <a:lnTo>
                    <a:pt x="517017" y="204723"/>
                  </a:lnTo>
                  <a:lnTo>
                    <a:pt x="517017" y="512063"/>
                  </a:lnTo>
                  <a:lnTo>
                    <a:pt x="476503" y="512063"/>
                  </a:lnTo>
                  <a:lnTo>
                    <a:pt x="476503" y="220852"/>
                  </a:lnTo>
                  <a:lnTo>
                    <a:pt x="88900" y="220852"/>
                  </a:lnTo>
                  <a:lnTo>
                    <a:pt x="88900" y="512063"/>
                  </a:lnTo>
                  <a:lnTo>
                    <a:pt x="48387" y="512063"/>
                  </a:lnTo>
                  <a:lnTo>
                    <a:pt x="48387" y="204723"/>
                  </a:lnTo>
                  <a:lnTo>
                    <a:pt x="0" y="204723"/>
                  </a:lnTo>
                  <a:lnTo>
                    <a:pt x="282701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79180" y="4669535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39">
                  <a:moveTo>
                    <a:pt x="0" y="256031"/>
                  </a:moveTo>
                  <a:lnTo>
                    <a:pt x="85344" y="256031"/>
                  </a:lnTo>
                  <a:lnTo>
                    <a:pt x="85344" y="170687"/>
                  </a:lnTo>
                  <a:lnTo>
                    <a:pt x="0" y="170687"/>
                  </a:lnTo>
                  <a:lnTo>
                    <a:pt x="0" y="256031"/>
                  </a:lnTo>
                  <a:close/>
                </a:path>
                <a:path w="256540" h="256539">
                  <a:moveTo>
                    <a:pt x="85344" y="256031"/>
                  </a:moveTo>
                  <a:lnTo>
                    <a:pt x="170688" y="256031"/>
                  </a:lnTo>
                  <a:lnTo>
                    <a:pt x="170688" y="170687"/>
                  </a:lnTo>
                  <a:lnTo>
                    <a:pt x="85344" y="170687"/>
                  </a:lnTo>
                  <a:lnTo>
                    <a:pt x="85344" y="256031"/>
                  </a:lnTo>
                  <a:close/>
                </a:path>
                <a:path w="256540" h="256539">
                  <a:moveTo>
                    <a:pt x="170688" y="256031"/>
                  </a:moveTo>
                  <a:lnTo>
                    <a:pt x="256032" y="256031"/>
                  </a:lnTo>
                  <a:lnTo>
                    <a:pt x="256032" y="170687"/>
                  </a:lnTo>
                  <a:lnTo>
                    <a:pt x="170688" y="170687"/>
                  </a:lnTo>
                  <a:lnTo>
                    <a:pt x="170688" y="256031"/>
                  </a:lnTo>
                  <a:close/>
                </a:path>
                <a:path w="256540" h="256539">
                  <a:moveTo>
                    <a:pt x="0" y="170687"/>
                  </a:moveTo>
                  <a:lnTo>
                    <a:pt x="85344" y="170687"/>
                  </a:lnTo>
                  <a:lnTo>
                    <a:pt x="85344" y="85343"/>
                  </a:lnTo>
                  <a:lnTo>
                    <a:pt x="0" y="85343"/>
                  </a:lnTo>
                  <a:lnTo>
                    <a:pt x="0" y="170687"/>
                  </a:lnTo>
                  <a:close/>
                </a:path>
                <a:path w="256540" h="256539">
                  <a:moveTo>
                    <a:pt x="85344" y="170687"/>
                  </a:moveTo>
                  <a:lnTo>
                    <a:pt x="170688" y="170687"/>
                  </a:lnTo>
                  <a:lnTo>
                    <a:pt x="170688" y="85343"/>
                  </a:lnTo>
                  <a:lnTo>
                    <a:pt x="85344" y="85343"/>
                  </a:lnTo>
                  <a:lnTo>
                    <a:pt x="85344" y="170687"/>
                  </a:lnTo>
                  <a:close/>
                </a:path>
                <a:path w="256540" h="256539">
                  <a:moveTo>
                    <a:pt x="57912" y="85343"/>
                  </a:moveTo>
                  <a:lnTo>
                    <a:pt x="143256" y="85343"/>
                  </a:lnTo>
                  <a:lnTo>
                    <a:pt x="143256" y="0"/>
                  </a:lnTo>
                  <a:lnTo>
                    <a:pt x="57912" y="0"/>
                  </a:lnTo>
                  <a:lnTo>
                    <a:pt x="57912" y="8534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58072" y="4690872"/>
              <a:ext cx="338455" cy="443865"/>
            </a:xfrm>
            <a:custGeom>
              <a:avLst/>
              <a:gdLst/>
              <a:ahLst/>
              <a:cxnLst/>
              <a:rect l="l" t="t" r="r" b="b"/>
              <a:pathLst>
                <a:path w="338454" h="443864">
                  <a:moveTo>
                    <a:pt x="338328" y="66929"/>
                  </a:moveTo>
                  <a:lnTo>
                    <a:pt x="325031" y="40881"/>
                  </a:lnTo>
                  <a:lnTo>
                    <a:pt x="288785" y="19608"/>
                  </a:lnTo>
                  <a:lnTo>
                    <a:pt x="235026" y="5270"/>
                  </a:lnTo>
                  <a:lnTo>
                    <a:pt x="169164" y="0"/>
                  </a:lnTo>
                  <a:lnTo>
                    <a:pt x="103289" y="5270"/>
                  </a:lnTo>
                  <a:lnTo>
                    <a:pt x="49530" y="19608"/>
                  </a:lnTo>
                  <a:lnTo>
                    <a:pt x="13284" y="40881"/>
                  </a:lnTo>
                  <a:lnTo>
                    <a:pt x="0" y="66929"/>
                  </a:lnTo>
                  <a:lnTo>
                    <a:pt x="0" y="376555"/>
                  </a:lnTo>
                  <a:lnTo>
                    <a:pt x="13284" y="402615"/>
                  </a:lnTo>
                  <a:lnTo>
                    <a:pt x="49530" y="423887"/>
                  </a:lnTo>
                  <a:lnTo>
                    <a:pt x="103289" y="438226"/>
                  </a:lnTo>
                  <a:lnTo>
                    <a:pt x="169164" y="443484"/>
                  </a:lnTo>
                  <a:lnTo>
                    <a:pt x="235026" y="438226"/>
                  </a:lnTo>
                  <a:lnTo>
                    <a:pt x="288798" y="423887"/>
                  </a:lnTo>
                  <a:lnTo>
                    <a:pt x="325031" y="402615"/>
                  </a:lnTo>
                  <a:lnTo>
                    <a:pt x="338328" y="376555"/>
                  </a:lnTo>
                  <a:lnTo>
                    <a:pt x="338328" y="66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58071" y="4690871"/>
              <a:ext cx="338455" cy="443865"/>
            </a:xfrm>
            <a:custGeom>
              <a:avLst/>
              <a:gdLst/>
              <a:ahLst/>
              <a:cxnLst/>
              <a:rect l="l" t="t" r="r" b="b"/>
              <a:pathLst>
                <a:path w="338454" h="443864">
                  <a:moveTo>
                    <a:pt x="338327" y="66929"/>
                  </a:moveTo>
                  <a:lnTo>
                    <a:pt x="325040" y="92904"/>
                  </a:lnTo>
                  <a:lnTo>
                    <a:pt x="288798" y="114141"/>
                  </a:lnTo>
                  <a:lnTo>
                    <a:pt x="235029" y="128472"/>
                  </a:lnTo>
                  <a:lnTo>
                    <a:pt x="169163" y="133731"/>
                  </a:lnTo>
                  <a:lnTo>
                    <a:pt x="103298" y="128472"/>
                  </a:lnTo>
                  <a:lnTo>
                    <a:pt x="49529" y="114141"/>
                  </a:lnTo>
                  <a:lnTo>
                    <a:pt x="13287" y="92904"/>
                  </a:lnTo>
                  <a:lnTo>
                    <a:pt x="0" y="66929"/>
                  </a:lnTo>
                  <a:lnTo>
                    <a:pt x="13287" y="40880"/>
                  </a:lnTo>
                  <a:lnTo>
                    <a:pt x="49529" y="19605"/>
                  </a:lnTo>
                  <a:lnTo>
                    <a:pt x="103298" y="5260"/>
                  </a:lnTo>
                  <a:lnTo>
                    <a:pt x="169163" y="0"/>
                  </a:lnTo>
                  <a:lnTo>
                    <a:pt x="235029" y="5260"/>
                  </a:lnTo>
                  <a:lnTo>
                    <a:pt x="288797" y="19605"/>
                  </a:lnTo>
                  <a:lnTo>
                    <a:pt x="325040" y="40880"/>
                  </a:lnTo>
                  <a:lnTo>
                    <a:pt x="338327" y="66929"/>
                  </a:lnTo>
                  <a:close/>
                </a:path>
                <a:path w="338454" h="443864">
                  <a:moveTo>
                    <a:pt x="338327" y="66929"/>
                  </a:moveTo>
                  <a:lnTo>
                    <a:pt x="338327" y="376555"/>
                  </a:lnTo>
                  <a:lnTo>
                    <a:pt x="325040" y="402603"/>
                  </a:lnTo>
                  <a:lnTo>
                    <a:pt x="288798" y="423878"/>
                  </a:lnTo>
                  <a:lnTo>
                    <a:pt x="235029" y="438223"/>
                  </a:lnTo>
                  <a:lnTo>
                    <a:pt x="169163" y="443484"/>
                  </a:lnTo>
                  <a:lnTo>
                    <a:pt x="103298" y="438223"/>
                  </a:lnTo>
                  <a:lnTo>
                    <a:pt x="49529" y="423878"/>
                  </a:lnTo>
                  <a:lnTo>
                    <a:pt x="13287" y="402603"/>
                  </a:lnTo>
                  <a:lnTo>
                    <a:pt x="0" y="376555"/>
                  </a:lnTo>
                  <a:lnTo>
                    <a:pt x="0" y="6692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79876" y="3361943"/>
              <a:ext cx="4767580" cy="1510030"/>
            </a:xfrm>
            <a:custGeom>
              <a:avLst/>
              <a:gdLst/>
              <a:ahLst/>
              <a:cxnLst/>
              <a:rect l="l" t="t" r="r" b="b"/>
              <a:pathLst>
                <a:path w="4767580" h="1510029">
                  <a:moveTo>
                    <a:pt x="50800" y="1459738"/>
                  </a:moveTo>
                  <a:lnTo>
                    <a:pt x="0" y="1459738"/>
                  </a:lnTo>
                  <a:lnTo>
                    <a:pt x="0" y="1472438"/>
                  </a:lnTo>
                  <a:lnTo>
                    <a:pt x="50800" y="1472438"/>
                  </a:lnTo>
                  <a:lnTo>
                    <a:pt x="50800" y="1459738"/>
                  </a:lnTo>
                  <a:close/>
                </a:path>
                <a:path w="4767580" h="1510029">
                  <a:moveTo>
                    <a:pt x="139700" y="1459865"/>
                  </a:moveTo>
                  <a:lnTo>
                    <a:pt x="88900" y="1459865"/>
                  </a:lnTo>
                  <a:lnTo>
                    <a:pt x="88900" y="1472565"/>
                  </a:lnTo>
                  <a:lnTo>
                    <a:pt x="139700" y="1472565"/>
                  </a:lnTo>
                  <a:lnTo>
                    <a:pt x="139700" y="1459865"/>
                  </a:lnTo>
                  <a:close/>
                </a:path>
                <a:path w="4767580" h="1510029">
                  <a:moveTo>
                    <a:pt x="228600" y="1459992"/>
                  </a:moveTo>
                  <a:lnTo>
                    <a:pt x="177800" y="1459992"/>
                  </a:lnTo>
                  <a:lnTo>
                    <a:pt x="177800" y="1472692"/>
                  </a:lnTo>
                  <a:lnTo>
                    <a:pt x="228600" y="1472692"/>
                  </a:lnTo>
                  <a:lnTo>
                    <a:pt x="228600" y="1459992"/>
                  </a:lnTo>
                  <a:close/>
                </a:path>
                <a:path w="4767580" h="1510029">
                  <a:moveTo>
                    <a:pt x="317500" y="1460119"/>
                  </a:moveTo>
                  <a:lnTo>
                    <a:pt x="266700" y="1460119"/>
                  </a:lnTo>
                  <a:lnTo>
                    <a:pt x="266700" y="1472819"/>
                  </a:lnTo>
                  <a:lnTo>
                    <a:pt x="317500" y="1472819"/>
                  </a:lnTo>
                  <a:lnTo>
                    <a:pt x="317500" y="1460119"/>
                  </a:lnTo>
                  <a:close/>
                </a:path>
                <a:path w="4767580" h="1510029">
                  <a:moveTo>
                    <a:pt x="406400" y="1460246"/>
                  </a:moveTo>
                  <a:lnTo>
                    <a:pt x="355600" y="1460119"/>
                  </a:lnTo>
                  <a:lnTo>
                    <a:pt x="355600" y="1472819"/>
                  </a:lnTo>
                  <a:lnTo>
                    <a:pt x="406400" y="1472946"/>
                  </a:lnTo>
                  <a:lnTo>
                    <a:pt x="406400" y="1460246"/>
                  </a:lnTo>
                  <a:close/>
                </a:path>
                <a:path w="4767580" h="1510029">
                  <a:moveTo>
                    <a:pt x="495300" y="1460373"/>
                  </a:moveTo>
                  <a:lnTo>
                    <a:pt x="444500" y="1460246"/>
                  </a:lnTo>
                  <a:lnTo>
                    <a:pt x="444500" y="1472946"/>
                  </a:lnTo>
                  <a:lnTo>
                    <a:pt x="495300" y="1473073"/>
                  </a:lnTo>
                  <a:lnTo>
                    <a:pt x="495300" y="1460373"/>
                  </a:lnTo>
                  <a:close/>
                </a:path>
                <a:path w="4767580" h="1510029">
                  <a:moveTo>
                    <a:pt x="584200" y="1460500"/>
                  </a:moveTo>
                  <a:lnTo>
                    <a:pt x="533400" y="1460373"/>
                  </a:lnTo>
                  <a:lnTo>
                    <a:pt x="533400" y="1473073"/>
                  </a:lnTo>
                  <a:lnTo>
                    <a:pt x="584200" y="1473200"/>
                  </a:lnTo>
                  <a:lnTo>
                    <a:pt x="584200" y="1460500"/>
                  </a:lnTo>
                  <a:close/>
                </a:path>
                <a:path w="4767580" h="1510029">
                  <a:moveTo>
                    <a:pt x="673100" y="1460500"/>
                  </a:moveTo>
                  <a:lnTo>
                    <a:pt x="622300" y="1460500"/>
                  </a:lnTo>
                  <a:lnTo>
                    <a:pt x="622300" y="1473200"/>
                  </a:lnTo>
                  <a:lnTo>
                    <a:pt x="673100" y="1473200"/>
                  </a:lnTo>
                  <a:lnTo>
                    <a:pt x="673100" y="1460500"/>
                  </a:lnTo>
                  <a:close/>
                </a:path>
                <a:path w="4767580" h="1510029">
                  <a:moveTo>
                    <a:pt x="762000" y="1460627"/>
                  </a:moveTo>
                  <a:lnTo>
                    <a:pt x="711200" y="1460627"/>
                  </a:lnTo>
                  <a:lnTo>
                    <a:pt x="711200" y="1473327"/>
                  </a:lnTo>
                  <a:lnTo>
                    <a:pt x="762000" y="1473327"/>
                  </a:lnTo>
                  <a:lnTo>
                    <a:pt x="762000" y="1460627"/>
                  </a:lnTo>
                  <a:close/>
                </a:path>
                <a:path w="4767580" h="1510029">
                  <a:moveTo>
                    <a:pt x="850900" y="1460754"/>
                  </a:moveTo>
                  <a:lnTo>
                    <a:pt x="800100" y="1460754"/>
                  </a:lnTo>
                  <a:lnTo>
                    <a:pt x="800100" y="1473454"/>
                  </a:lnTo>
                  <a:lnTo>
                    <a:pt x="850900" y="1473454"/>
                  </a:lnTo>
                  <a:lnTo>
                    <a:pt x="850900" y="1460754"/>
                  </a:lnTo>
                  <a:close/>
                </a:path>
                <a:path w="4767580" h="1510029">
                  <a:moveTo>
                    <a:pt x="939800" y="1460881"/>
                  </a:moveTo>
                  <a:lnTo>
                    <a:pt x="889000" y="1460754"/>
                  </a:lnTo>
                  <a:lnTo>
                    <a:pt x="889000" y="1473454"/>
                  </a:lnTo>
                  <a:lnTo>
                    <a:pt x="939800" y="1473581"/>
                  </a:lnTo>
                  <a:lnTo>
                    <a:pt x="939800" y="1460881"/>
                  </a:lnTo>
                  <a:close/>
                </a:path>
                <a:path w="4767580" h="1510029">
                  <a:moveTo>
                    <a:pt x="986282" y="1244600"/>
                  </a:moveTo>
                  <a:lnTo>
                    <a:pt x="973582" y="1244600"/>
                  </a:lnTo>
                  <a:lnTo>
                    <a:pt x="973582" y="1295400"/>
                  </a:lnTo>
                  <a:lnTo>
                    <a:pt x="986282" y="1295400"/>
                  </a:lnTo>
                  <a:lnTo>
                    <a:pt x="986282" y="1244600"/>
                  </a:lnTo>
                  <a:close/>
                </a:path>
                <a:path w="4767580" h="1510029">
                  <a:moveTo>
                    <a:pt x="986282" y="1155700"/>
                  </a:moveTo>
                  <a:lnTo>
                    <a:pt x="973582" y="1155700"/>
                  </a:lnTo>
                  <a:lnTo>
                    <a:pt x="973582" y="1206500"/>
                  </a:lnTo>
                  <a:lnTo>
                    <a:pt x="986282" y="1206500"/>
                  </a:lnTo>
                  <a:lnTo>
                    <a:pt x="986282" y="1155700"/>
                  </a:lnTo>
                  <a:close/>
                </a:path>
                <a:path w="4767580" h="1510029">
                  <a:moveTo>
                    <a:pt x="986282" y="1066800"/>
                  </a:moveTo>
                  <a:lnTo>
                    <a:pt x="973582" y="1066800"/>
                  </a:lnTo>
                  <a:lnTo>
                    <a:pt x="973582" y="1117600"/>
                  </a:lnTo>
                  <a:lnTo>
                    <a:pt x="986282" y="1117600"/>
                  </a:lnTo>
                  <a:lnTo>
                    <a:pt x="986282" y="1066800"/>
                  </a:lnTo>
                  <a:close/>
                </a:path>
                <a:path w="4767580" h="1510029">
                  <a:moveTo>
                    <a:pt x="986282" y="977900"/>
                  </a:moveTo>
                  <a:lnTo>
                    <a:pt x="973582" y="977900"/>
                  </a:lnTo>
                  <a:lnTo>
                    <a:pt x="973582" y="1028700"/>
                  </a:lnTo>
                  <a:lnTo>
                    <a:pt x="986282" y="1028700"/>
                  </a:lnTo>
                  <a:lnTo>
                    <a:pt x="986282" y="977900"/>
                  </a:lnTo>
                  <a:close/>
                </a:path>
                <a:path w="4767580" h="1510029">
                  <a:moveTo>
                    <a:pt x="986282" y="889000"/>
                  </a:moveTo>
                  <a:lnTo>
                    <a:pt x="973582" y="889000"/>
                  </a:lnTo>
                  <a:lnTo>
                    <a:pt x="973582" y="939800"/>
                  </a:lnTo>
                  <a:lnTo>
                    <a:pt x="986282" y="939800"/>
                  </a:lnTo>
                  <a:lnTo>
                    <a:pt x="986282" y="889000"/>
                  </a:lnTo>
                  <a:close/>
                </a:path>
                <a:path w="4767580" h="1510029">
                  <a:moveTo>
                    <a:pt x="986282" y="800100"/>
                  </a:moveTo>
                  <a:lnTo>
                    <a:pt x="973582" y="800100"/>
                  </a:lnTo>
                  <a:lnTo>
                    <a:pt x="973582" y="850900"/>
                  </a:lnTo>
                  <a:lnTo>
                    <a:pt x="986282" y="850900"/>
                  </a:lnTo>
                  <a:lnTo>
                    <a:pt x="986282" y="800100"/>
                  </a:lnTo>
                  <a:close/>
                </a:path>
                <a:path w="4767580" h="1510029">
                  <a:moveTo>
                    <a:pt x="986282" y="711200"/>
                  </a:moveTo>
                  <a:lnTo>
                    <a:pt x="973582" y="711200"/>
                  </a:lnTo>
                  <a:lnTo>
                    <a:pt x="973582" y="762000"/>
                  </a:lnTo>
                  <a:lnTo>
                    <a:pt x="986282" y="762000"/>
                  </a:lnTo>
                  <a:lnTo>
                    <a:pt x="986282" y="711200"/>
                  </a:lnTo>
                  <a:close/>
                </a:path>
                <a:path w="4767580" h="1510029">
                  <a:moveTo>
                    <a:pt x="986282" y="622300"/>
                  </a:moveTo>
                  <a:lnTo>
                    <a:pt x="973582" y="622300"/>
                  </a:lnTo>
                  <a:lnTo>
                    <a:pt x="973582" y="673100"/>
                  </a:lnTo>
                  <a:lnTo>
                    <a:pt x="986282" y="673100"/>
                  </a:lnTo>
                  <a:lnTo>
                    <a:pt x="986282" y="622300"/>
                  </a:lnTo>
                  <a:close/>
                </a:path>
                <a:path w="4767580" h="1510029">
                  <a:moveTo>
                    <a:pt x="986282" y="533400"/>
                  </a:moveTo>
                  <a:lnTo>
                    <a:pt x="973582" y="533400"/>
                  </a:lnTo>
                  <a:lnTo>
                    <a:pt x="973582" y="584200"/>
                  </a:lnTo>
                  <a:lnTo>
                    <a:pt x="986282" y="584200"/>
                  </a:lnTo>
                  <a:lnTo>
                    <a:pt x="986282" y="533400"/>
                  </a:lnTo>
                  <a:close/>
                </a:path>
                <a:path w="4767580" h="1510029">
                  <a:moveTo>
                    <a:pt x="986282" y="444500"/>
                  </a:moveTo>
                  <a:lnTo>
                    <a:pt x="973582" y="444500"/>
                  </a:lnTo>
                  <a:lnTo>
                    <a:pt x="973582" y="495300"/>
                  </a:lnTo>
                  <a:lnTo>
                    <a:pt x="986282" y="495300"/>
                  </a:lnTo>
                  <a:lnTo>
                    <a:pt x="986282" y="444500"/>
                  </a:lnTo>
                  <a:close/>
                </a:path>
                <a:path w="4767580" h="1510029">
                  <a:moveTo>
                    <a:pt x="986282" y="355600"/>
                  </a:moveTo>
                  <a:lnTo>
                    <a:pt x="973582" y="355600"/>
                  </a:lnTo>
                  <a:lnTo>
                    <a:pt x="973582" y="406400"/>
                  </a:lnTo>
                  <a:lnTo>
                    <a:pt x="986282" y="406400"/>
                  </a:lnTo>
                  <a:lnTo>
                    <a:pt x="986282" y="355600"/>
                  </a:lnTo>
                  <a:close/>
                </a:path>
                <a:path w="4767580" h="1510029">
                  <a:moveTo>
                    <a:pt x="986282" y="266700"/>
                  </a:moveTo>
                  <a:lnTo>
                    <a:pt x="973582" y="266700"/>
                  </a:lnTo>
                  <a:lnTo>
                    <a:pt x="973582" y="317500"/>
                  </a:lnTo>
                  <a:lnTo>
                    <a:pt x="986282" y="317500"/>
                  </a:lnTo>
                  <a:lnTo>
                    <a:pt x="986282" y="266700"/>
                  </a:lnTo>
                  <a:close/>
                </a:path>
                <a:path w="4767580" h="1510029">
                  <a:moveTo>
                    <a:pt x="986282" y="177812"/>
                  </a:moveTo>
                  <a:lnTo>
                    <a:pt x="973582" y="177812"/>
                  </a:lnTo>
                  <a:lnTo>
                    <a:pt x="973582" y="228612"/>
                  </a:lnTo>
                  <a:lnTo>
                    <a:pt x="986282" y="228612"/>
                  </a:lnTo>
                  <a:lnTo>
                    <a:pt x="986282" y="177812"/>
                  </a:lnTo>
                  <a:close/>
                </a:path>
                <a:path w="4767580" h="1510029">
                  <a:moveTo>
                    <a:pt x="986282" y="88900"/>
                  </a:moveTo>
                  <a:lnTo>
                    <a:pt x="973582" y="88900"/>
                  </a:lnTo>
                  <a:lnTo>
                    <a:pt x="973582" y="139700"/>
                  </a:lnTo>
                  <a:lnTo>
                    <a:pt x="986282" y="139700"/>
                  </a:lnTo>
                  <a:lnTo>
                    <a:pt x="986282" y="88900"/>
                  </a:lnTo>
                  <a:close/>
                </a:path>
                <a:path w="4767580" h="1510029">
                  <a:moveTo>
                    <a:pt x="986282" y="0"/>
                  </a:moveTo>
                  <a:lnTo>
                    <a:pt x="973582" y="0"/>
                  </a:lnTo>
                  <a:lnTo>
                    <a:pt x="973582" y="50800"/>
                  </a:lnTo>
                  <a:lnTo>
                    <a:pt x="986282" y="50800"/>
                  </a:lnTo>
                  <a:lnTo>
                    <a:pt x="986282" y="0"/>
                  </a:lnTo>
                  <a:close/>
                </a:path>
                <a:path w="4767580" h="1510029">
                  <a:moveTo>
                    <a:pt x="1028700" y="1461008"/>
                  </a:moveTo>
                  <a:lnTo>
                    <a:pt x="977900" y="1460881"/>
                  </a:lnTo>
                  <a:lnTo>
                    <a:pt x="977900" y="1473581"/>
                  </a:lnTo>
                  <a:lnTo>
                    <a:pt x="1028700" y="1473708"/>
                  </a:lnTo>
                  <a:lnTo>
                    <a:pt x="1028700" y="1461008"/>
                  </a:lnTo>
                  <a:close/>
                </a:path>
                <a:path w="4767580" h="1510029">
                  <a:moveTo>
                    <a:pt x="1056640" y="1301242"/>
                  </a:moveTo>
                  <a:lnTo>
                    <a:pt x="1005840" y="1301242"/>
                  </a:lnTo>
                  <a:lnTo>
                    <a:pt x="1005840" y="1313942"/>
                  </a:lnTo>
                  <a:lnTo>
                    <a:pt x="1056640" y="1313942"/>
                  </a:lnTo>
                  <a:lnTo>
                    <a:pt x="1056640" y="1301242"/>
                  </a:lnTo>
                  <a:close/>
                </a:path>
                <a:path w="4767580" h="1510029">
                  <a:moveTo>
                    <a:pt x="1117600" y="1461135"/>
                  </a:moveTo>
                  <a:lnTo>
                    <a:pt x="1066800" y="1461008"/>
                  </a:lnTo>
                  <a:lnTo>
                    <a:pt x="1066800" y="1473708"/>
                  </a:lnTo>
                  <a:lnTo>
                    <a:pt x="1117600" y="1473835"/>
                  </a:lnTo>
                  <a:lnTo>
                    <a:pt x="1117600" y="1461135"/>
                  </a:lnTo>
                  <a:close/>
                </a:path>
                <a:path w="4767580" h="1510029">
                  <a:moveTo>
                    <a:pt x="1145540" y="1301242"/>
                  </a:moveTo>
                  <a:lnTo>
                    <a:pt x="1094740" y="1301242"/>
                  </a:lnTo>
                  <a:lnTo>
                    <a:pt x="1094740" y="1313942"/>
                  </a:lnTo>
                  <a:lnTo>
                    <a:pt x="1145540" y="1313942"/>
                  </a:lnTo>
                  <a:lnTo>
                    <a:pt x="1145540" y="1301242"/>
                  </a:lnTo>
                  <a:close/>
                </a:path>
                <a:path w="4767580" h="1510029">
                  <a:moveTo>
                    <a:pt x="1206500" y="1461135"/>
                  </a:moveTo>
                  <a:lnTo>
                    <a:pt x="1155700" y="1461135"/>
                  </a:lnTo>
                  <a:lnTo>
                    <a:pt x="1155700" y="1473835"/>
                  </a:lnTo>
                  <a:lnTo>
                    <a:pt x="1206500" y="1473835"/>
                  </a:lnTo>
                  <a:lnTo>
                    <a:pt x="1206500" y="1461135"/>
                  </a:lnTo>
                  <a:close/>
                </a:path>
                <a:path w="4767580" h="1510029">
                  <a:moveTo>
                    <a:pt x="1234440" y="1301242"/>
                  </a:moveTo>
                  <a:lnTo>
                    <a:pt x="1183640" y="1301242"/>
                  </a:lnTo>
                  <a:lnTo>
                    <a:pt x="1183640" y="1313942"/>
                  </a:lnTo>
                  <a:lnTo>
                    <a:pt x="1234440" y="1313942"/>
                  </a:lnTo>
                  <a:lnTo>
                    <a:pt x="1234440" y="1301242"/>
                  </a:lnTo>
                  <a:close/>
                </a:path>
                <a:path w="4767580" h="1510029">
                  <a:moveTo>
                    <a:pt x="1295400" y="1461262"/>
                  </a:moveTo>
                  <a:lnTo>
                    <a:pt x="1244600" y="1461262"/>
                  </a:lnTo>
                  <a:lnTo>
                    <a:pt x="1244600" y="1473962"/>
                  </a:lnTo>
                  <a:lnTo>
                    <a:pt x="1295400" y="1473962"/>
                  </a:lnTo>
                  <a:lnTo>
                    <a:pt x="1295400" y="1461262"/>
                  </a:lnTo>
                  <a:close/>
                </a:path>
                <a:path w="4767580" h="1510029">
                  <a:moveTo>
                    <a:pt x="1323340" y="1301242"/>
                  </a:moveTo>
                  <a:lnTo>
                    <a:pt x="1272540" y="1301242"/>
                  </a:lnTo>
                  <a:lnTo>
                    <a:pt x="1272540" y="1313942"/>
                  </a:lnTo>
                  <a:lnTo>
                    <a:pt x="1323340" y="1313942"/>
                  </a:lnTo>
                  <a:lnTo>
                    <a:pt x="1323340" y="1301242"/>
                  </a:lnTo>
                  <a:close/>
                </a:path>
                <a:path w="4767580" h="1510029">
                  <a:moveTo>
                    <a:pt x="1384300" y="1461389"/>
                  </a:moveTo>
                  <a:lnTo>
                    <a:pt x="1333500" y="1461389"/>
                  </a:lnTo>
                  <a:lnTo>
                    <a:pt x="1333500" y="1474089"/>
                  </a:lnTo>
                  <a:lnTo>
                    <a:pt x="1384300" y="1474089"/>
                  </a:lnTo>
                  <a:lnTo>
                    <a:pt x="1384300" y="1461389"/>
                  </a:lnTo>
                  <a:close/>
                </a:path>
                <a:path w="4767580" h="1510029">
                  <a:moveTo>
                    <a:pt x="1412240" y="1301242"/>
                  </a:moveTo>
                  <a:lnTo>
                    <a:pt x="1361440" y="1301242"/>
                  </a:lnTo>
                  <a:lnTo>
                    <a:pt x="1361440" y="1313942"/>
                  </a:lnTo>
                  <a:lnTo>
                    <a:pt x="1412240" y="1313942"/>
                  </a:lnTo>
                  <a:lnTo>
                    <a:pt x="1412240" y="1301242"/>
                  </a:lnTo>
                  <a:close/>
                </a:path>
                <a:path w="4767580" h="1510029">
                  <a:moveTo>
                    <a:pt x="1473200" y="1461516"/>
                  </a:moveTo>
                  <a:lnTo>
                    <a:pt x="1422400" y="1461516"/>
                  </a:lnTo>
                  <a:lnTo>
                    <a:pt x="1422400" y="1474216"/>
                  </a:lnTo>
                  <a:lnTo>
                    <a:pt x="1473200" y="1474216"/>
                  </a:lnTo>
                  <a:lnTo>
                    <a:pt x="1473200" y="1461516"/>
                  </a:lnTo>
                  <a:close/>
                </a:path>
                <a:path w="4767580" h="1510029">
                  <a:moveTo>
                    <a:pt x="1501140" y="1301242"/>
                  </a:moveTo>
                  <a:lnTo>
                    <a:pt x="1450340" y="1301242"/>
                  </a:lnTo>
                  <a:lnTo>
                    <a:pt x="1450340" y="1313942"/>
                  </a:lnTo>
                  <a:lnTo>
                    <a:pt x="1501140" y="1313942"/>
                  </a:lnTo>
                  <a:lnTo>
                    <a:pt x="1501140" y="1301242"/>
                  </a:lnTo>
                  <a:close/>
                </a:path>
                <a:path w="4767580" h="1510029">
                  <a:moveTo>
                    <a:pt x="1562100" y="1461643"/>
                  </a:moveTo>
                  <a:lnTo>
                    <a:pt x="1511300" y="1461516"/>
                  </a:lnTo>
                  <a:lnTo>
                    <a:pt x="1511300" y="1474216"/>
                  </a:lnTo>
                  <a:lnTo>
                    <a:pt x="1562100" y="1474343"/>
                  </a:lnTo>
                  <a:lnTo>
                    <a:pt x="1562100" y="1461643"/>
                  </a:lnTo>
                  <a:close/>
                </a:path>
                <a:path w="4767580" h="1510029">
                  <a:moveTo>
                    <a:pt x="1590040" y="1301242"/>
                  </a:moveTo>
                  <a:lnTo>
                    <a:pt x="1539240" y="1301242"/>
                  </a:lnTo>
                  <a:lnTo>
                    <a:pt x="1539240" y="1313942"/>
                  </a:lnTo>
                  <a:lnTo>
                    <a:pt x="1590040" y="1313942"/>
                  </a:lnTo>
                  <a:lnTo>
                    <a:pt x="1590040" y="1301242"/>
                  </a:lnTo>
                  <a:close/>
                </a:path>
                <a:path w="4767580" h="1510029">
                  <a:moveTo>
                    <a:pt x="1651000" y="1461770"/>
                  </a:moveTo>
                  <a:lnTo>
                    <a:pt x="1600200" y="1461643"/>
                  </a:lnTo>
                  <a:lnTo>
                    <a:pt x="1600200" y="1474343"/>
                  </a:lnTo>
                  <a:lnTo>
                    <a:pt x="1651000" y="1474470"/>
                  </a:lnTo>
                  <a:lnTo>
                    <a:pt x="1651000" y="1461770"/>
                  </a:lnTo>
                  <a:close/>
                </a:path>
                <a:path w="4767580" h="1510029">
                  <a:moveTo>
                    <a:pt x="1678940" y="1301242"/>
                  </a:moveTo>
                  <a:lnTo>
                    <a:pt x="1628140" y="1301242"/>
                  </a:lnTo>
                  <a:lnTo>
                    <a:pt x="1628140" y="1313942"/>
                  </a:lnTo>
                  <a:lnTo>
                    <a:pt x="1678940" y="1313942"/>
                  </a:lnTo>
                  <a:lnTo>
                    <a:pt x="1678940" y="1301242"/>
                  </a:lnTo>
                  <a:close/>
                </a:path>
                <a:path w="4767580" h="1510029">
                  <a:moveTo>
                    <a:pt x="1739900" y="1461897"/>
                  </a:moveTo>
                  <a:lnTo>
                    <a:pt x="1689100" y="1461770"/>
                  </a:lnTo>
                  <a:lnTo>
                    <a:pt x="1689100" y="1474470"/>
                  </a:lnTo>
                  <a:lnTo>
                    <a:pt x="1739900" y="1474597"/>
                  </a:lnTo>
                  <a:lnTo>
                    <a:pt x="1739900" y="1461897"/>
                  </a:lnTo>
                  <a:close/>
                </a:path>
                <a:path w="4767580" h="1510029">
                  <a:moveTo>
                    <a:pt x="1767840" y="1301242"/>
                  </a:moveTo>
                  <a:lnTo>
                    <a:pt x="1717040" y="1301242"/>
                  </a:lnTo>
                  <a:lnTo>
                    <a:pt x="1717040" y="1313942"/>
                  </a:lnTo>
                  <a:lnTo>
                    <a:pt x="1767840" y="1313942"/>
                  </a:lnTo>
                  <a:lnTo>
                    <a:pt x="1767840" y="1301242"/>
                  </a:lnTo>
                  <a:close/>
                </a:path>
                <a:path w="4767580" h="1510029">
                  <a:moveTo>
                    <a:pt x="1828800" y="1461897"/>
                  </a:moveTo>
                  <a:lnTo>
                    <a:pt x="1778000" y="1461897"/>
                  </a:lnTo>
                  <a:lnTo>
                    <a:pt x="1778000" y="1474597"/>
                  </a:lnTo>
                  <a:lnTo>
                    <a:pt x="1828800" y="1474597"/>
                  </a:lnTo>
                  <a:lnTo>
                    <a:pt x="1828800" y="1461897"/>
                  </a:lnTo>
                  <a:close/>
                </a:path>
                <a:path w="4767580" h="1510029">
                  <a:moveTo>
                    <a:pt x="1856740" y="1301242"/>
                  </a:moveTo>
                  <a:lnTo>
                    <a:pt x="1805940" y="1301242"/>
                  </a:lnTo>
                  <a:lnTo>
                    <a:pt x="1805940" y="1313942"/>
                  </a:lnTo>
                  <a:lnTo>
                    <a:pt x="1856740" y="1313942"/>
                  </a:lnTo>
                  <a:lnTo>
                    <a:pt x="1856740" y="1301242"/>
                  </a:lnTo>
                  <a:close/>
                </a:path>
                <a:path w="4767580" h="1510029">
                  <a:moveTo>
                    <a:pt x="1917700" y="1462024"/>
                  </a:moveTo>
                  <a:lnTo>
                    <a:pt x="1866900" y="1462024"/>
                  </a:lnTo>
                  <a:lnTo>
                    <a:pt x="1866900" y="1474724"/>
                  </a:lnTo>
                  <a:lnTo>
                    <a:pt x="1917700" y="1474724"/>
                  </a:lnTo>
                  <a:lnTo>
                    <a:pt x="1917700" y="1462024"/>
                  </a:lnTo>
                  <a:close/>
                </a:path>
                <a:path w="4767580" h="1510029">
                  <a:moveTo>
                    <a:pt x="1945640" y="1301242"/>
                  </a:moveTo>
                  <a:lnTo>
                    <a:pt x="1894840" y="1301242"/>
                  </a:lnTo>
                  <a:lnTo>
                    <a:pt x="1894840" y="1313942"/>
                  </a:lnTo>
                  <a:lnTo>
                    <a:pt x="1945640" y="1313942"/>
                  </a:lnTo>
                  <a:lnTo>
                    <a:pt x="1945640" y="1301242"/>
                  </a:lnTo>
                  <a:close/>
                </a:path>
                <a:path w="4767580" h="1510029">
                  <a:moveTo>
                    <a:pt x="2006600" y="1462151"/>
                  </a:moveTo>
                  <a:lnTo>
                    <a:pt x="1955800" y="1462151"/>
                  </a:lnTo>
                  <a:lnTo>
                    <a:pt x="1955800" y="1474851"/>
                  </a:lnTo>
                  <a:lnTo>
                    <a:pt x="2006600" y="1474851"/>
                  </a:lnTo>
                  <a:lnTo>
                    <a:pt x="2006600" y="1462151"/>
                  </a:lnTo>
                  <a:close/>
                </a:path>
                <a:path w="4767580" h="1510029">
                  <a:moveTo>
                    <a:pt x="2034540" y="1301242"/>
                  </a:moveTo>
                  <a:lnTo>
                    <a:pt x="1983740" y="1301242"/>
                  </a:lnTo>
                  <a:lnTo>
                    <a:pt x="1983740" y="1313942"/>
                  </a:lnTo>
                  <a:lnTo>
                    <a:pt x="2034540" y="1313942"/>
                  </a:lnTo>
                  <a:lnTo>
                    <a:pt x="2034540" y="1301242"/>
                  </a:lnTo>
                  <a:close/>
                </a:path>
                <a:path w="4767580" h="1510029">
                  <a:moveTo>
                    <a:pt x="2095500" y="1462278"/>
                  </a:moveTo>
                  <a:lnTo>
                    <a:pt x="2044700" y="1462151"/>
                  </a:lnTo>
                  <a:lnTo>
                    <a:pt x="2044700" y="1474851"/>
                  </a:lnTo>
                  <a:lnTo>
                    <a:pt x="2095500" y="1474978"/>
                  </a:lnTo>
                  <a:lnTo>
                    <a:pt x="2095500" y="1462278"/>
                  </a:lnTo>
                  <a:close/>
                </a:path>
                <a:path w="4767580" h="1510029">
                  <a:moveTo>
                    <a:pt x="2123440" y="1301242"/>
                  </a:moveTo>
                  <a:lnTo>
                    <a:pt x="2072640" y="1301242"/>
                  </a:lnTo>
                  <a:lnTo>
                    <a:pt x="2072640" y="1313942"/>
                  </a:lnTo>
                  <a:lnTo>
                    <a:pt x="2123440" y="1313942"/>
                  </a:lnTo>
                  <a:lnTo>
                    <a:pt x="2123440" y="1301242"/>
                  </a:lnTo>
                  <a:close/>
                </a:path>
                <a:path w="4767580" h="1510029">
                  <a:moveTo>
                    <a:pt x="2184400" y="1462405"/>
                  </a:moveTo>
                  <a:lnTo>
                    <a:pt x="2133600" y="1462278"/>
                  </a:lnTo>
                  <a:lnTo>
                    <a:pt x="2133600" y="1474978"/>
                  </a:lnTo>
                  <a:lnTo>
                    <a:pt x="2184400" y="1475105"/>
                  </a:lnTo>
                  <a:lnTo>
                    <a:pt x="2184400" y="1462405"/>
                  </a:lnTo>
                  <a:close/>
                </a:path>
                <a:path w="4767580" h="1510029">
                  <a:moveTo>
                    <a:pt x="2212340" y="1301242"/>
                  </a:moveTo>
                  <a:lnTo>
                    <a:pt x="2161540" y="1301242"/>
                  </a:lnTo>
                  <a:lnTo>
                    <a:pt x="2161540" y="1313942"/>
                  </a:lnTo>
                  <a:lnTo>
                    <a:pt x="2212340" y="1313942"/>
                  </a:lnTo>
                  <a:lnTo>
                    <a:pt x="2212340" y="1301242"/>
                  </a:lnTo>
                  <a:close/>
                </a:path>
                <a:path w="4767580" h="1510029">
                  <a:moveTo>
                    <a:pt x="2273300" y="1462532"/>
                  </a:moveTo>
                  <a:lnTo>
                    <a:pt x="2222500" y="1462405"/>
                  </a:lnTo>
                  <a:lnTo>
                    <a:pt x="2222500" y="1475105"/>
                  </a:lnTo>
                  <a:lnTo>
                    <a:pt x="2273300" y="1475232"/>
                  </a:lnTo>
                  <a:lnTo>
                    <a:pt x="2273300" y="1462532"/>
                  </a:lnTo>
                  <a:close/>
                </a:path>
                <a:path w="4767580" h="1510029">
                  <a:moveTo>
                    <a:pt x="2301240" y="1301242"/>
                  </a:moveTo>
                  <a:lnTo>
                    <a:pt x="2250440" y="1301242"/>
                  </a:lnTo>
                  <a:lnTo>
                    <a:pt x="2250440" y="1313942"/>
                  </a:lnTo>
                  <a:lnTo>
                    <a:pt x="2301240" y="1313942"/>
                  </a:lnTo>
                  <a:lnTo>
                    <a:pt x="2301240" y="1301242"/>
                  </a:lnTo>
                  <a:close/>
                </a:path>
                <a:path w="4767580" h="1510029">
                  <a:moveTo>
                    <a:pt x="2362200" y="1462532"/>
                  </a:moveTo>
                  <a:lnTo>
                    <a:pt x="2311400" y="1462532"/>
                  </a:lnTo>
                  <a:lnTo>
                    <a:pt x="2311400" y="1475232"/>
                  </a:lnTo>
                  <a:lnTo>
                    <a:pt x="2362200" y="1475232"/>
                  </a:lnTo>
                  <a:lnTo>
                    <a:pt x="2362200" y="1462532"/>
                  </a:lnTo>
                  <a:close/>
                </a:path>
                <a:path w="4767580" h="1510029">
                  <a:moveTo>
                    <a:pt x="2390140" y="1301242"/>
                  </a:moveTo>
                  <a:lnTo>
                    <a:pt x="2339340" y="1301242"/>
                  </a:lnTo>
                  <a:lnTo>
                    <a:pt x="2339340" y="1313942"/>
                  </a:lnTo>
                  <a:lnTo>
                    <a:pt x="2390140" y="1313942"/>
                  </a:lnTo>
                  <a:lnTo>
                    <a:pt x="2390140" y="1301242"/>
                  </a:lnTo>
                  <a:close/>
                </a:path>
                <a:path w="4767580" h="1510029">
                  <a:moveTo>
                    <a:pt x="2451100" y="1462659"/>
                  </a:moveTo>
                  <a:lnTo>
                    <a:pt x="2400300" y="1462659"/>
                  </a:lnTo>
                  <a:lnTo>
                    <a:pt x="2400300" y="1475359"/>
                  </a:lnTo>
                  <a:lnTo>
                    <a:pt x="2451100" y="1475359"/>
                  </a:lnTo>
                  <a:lnTo>
                    <a:pt x="2451100" y="1462659"/>
                  </a:lnTo>
                  <a:close/>
                </a:path>
                <a:path w="4767580" h="1510029">
                  <a:moveTo>
                    <a:pt x="2479040" y="1301242"/>
                  </a:moveTo>
                  <a:lnTo>
                    <a:pt x="2428240" y="1301242"/>
                  </a:lnTo>
                  <a:lnTo>
                    <a:pt x="2428240" y="1313942"/>
                  </a:lnTo>
                  <a:lnTo>
                    <a:pt x="2479040" y="1313942"/>
                  </a:lnTo>
                  <a:lnTo>
                    <a:pt x="2479040" y="1301242"/>
                  </a:lnTo>
                  <a:close/>
                </a:path>
                <a:path w="4767580" h="1510029">
                  <a:moveTo>
                    <a:pt x="2540000" y="1462786"/>
                  </a:moveTo>
                  <a:lnTo>
                    <a:pt x="2489200" y="1462786"/>
                  </a:lnTo>
                  <a:lnTo>
                    <a:pt x="2489200" y="1475486"/>
                  </a:lnTo>
                  <a:lnTo>
                    <a:pt x="2540000" y="1475486"/>
                  </a:lnTo>
                  <a:lnTo>
                    <a:pt x="2540000" y="1462786"/>
                  </a:lnTo>
                  <a:close/>
                </a:path>
                <a:path w="4767580" h="1510029">
                  <a:moveTo>
                    <a:pt x="2567940" y="1301242"/>
                  </a:moveTo>
                  <a:lnTo>
                    <a:pt x="2517140" y="1301242"/>
                  </a:lnTo>
                  <a:lnTo>
                    <a:pt x="2517140" y="1313942"/>
                  </a:lnTo>
                  <a:lnTo>
                    <a:pt x="2567940" y="1313942"/>
                  </a:lnTo>
                  <a:lnTo>
                    <a:pt x="2567940" y="1301242"/>
                  </a:lnTo>
                  <a:close/>
                </a:path>
                <a:path w="4767580" h="1510029">
                  <a:moveTo>
                    <a:pt x="2628900" y="1462913"/>
                  </a:moveTo>
                  <a:lnTo>
                    <a:pt x="2578100" y="1462786"/>
                  </a:lnTo>
                  <a:lnTo>
                    <a:pt x="2578100" y="1475486"/>
                  </a:lnTo>
                  <a:lnTo>
                    <a:pt x="2628900" y="1475613"/>
                  </a:lnTo>
                  <a:lnTo>
                    <a:pt x="2628900" y="1462913"/>
                  </a:lnTo>
                  <a:close/>
                </a:path>
                <a:path w="4767580" h="1510029">
                  <a:moveTo>
                    <a:pt x="2656840" y="1301242"/>
                  </a:moveTo>
                  <a:lnTo>
                    <a:pt x="2606040" y="1301242"/>
                  </a:lnTo>
                  <a:lnTo>
                    <a:pt x="2606040" y="1313942"/>
                  </a:lnTo>
                  <a:lnTo>
                    <a:pt x="2656840" y="1313942"/>
                  </a:lnTo>
                  <a:lnTo>
                    <a:pt x="2656840" y="1301242"/>
                  </a:lnTo>
                  <a:close/>
                </a:path>
                <a:path w="4767580" h="1510029">
                  <a:moveTo>
                    <a:pt x="2717800" y="1463040"/>
                  </a:moveTo>
                  <a:lnTo>
                    <a:pt x="2667000" y="1462913"/>
                  </a:lnTo>
                  <a:lnTo>
                    <a:pt x="2667000" y="1475613"/>
                  </a:lnTo>
                  <a:lnTo>
                    <a:pt x="2717800" y="1475740"/>
                  </a:lnTo>
                  <a:lnTo>
                    <a:pt x="2717800" y="1463040"/>
                  </a:lnTo>
                  <a:close/>
                </a:path>
                <a:path w="4767580" h="1510029">
                  <a:moveTo>
                    <a:pt x="2745740" y="1301242"/>
                  </a:moveTo>
                  <a:lnTo>
                    <a:pt x="2694940" y="1301242"/>
                  </a:lnTo>
                  <a:lnTo>
                    <a:pt x="2694940" y="1313942"/>
                  </a:lnTo>
                  <a:lnTo>
                    <a:pt x="2745740" y="1313942"/>
                  </a:lnTo>
                  <a:lnTo>
                    <a:pt x="2745740" y="1301242"/>
                  </a:lnTo>
                  <a:close/>
                </a:path>
                <a:path w="4767580" h="1510029">
                  <a:moveTo>
                    <a:pt x="2806700" y="1463167"/>
                  </a:moveTo>
                  <a:lnTo>
                    <a:pt x="2755900" y="1463040"/>
                  </a:lnTo>
                  <a:lnTo>
                    <a:pt x="2755900" y="1475740"/>
                  </a:lnTo>
                  <a:lnTo>
                    <a:pt x="2806700" y="1475867"/>
                  </a:lnTo>
                  <a:lnTo>
                    <a:pt x="2806700" y="1463167"/>
                  </a:lnTo>
                  <a:close/>
                </a:path>
                <a:path w="4767580" h="1510029">
                  <a:moveTo>
                    <a:pt x="2834640" y="1301242"/>
                  </a:moveTo>
                  <a:lnTo>
                    <a:pt x="2783840" y="1301242"/>
                  </a:lnTo>
                  <a:lnTo>
                    <a:pt x="2783840" y="1313942"/>
                  </a:lnTo>
                  <a:lnTo>
                    <a:pt x="2834640" y="1313942"/>
                  </a:lnTo>
                  <a:lnTo>
                    <a:pt x="2834640" y="1301242"/>
                  </a:lnTo>
                  <a:close/>
                </a:path>
                <a:path w="4767580" h="1510029">
                  <a:moveTo>
                    <a:pt x="2895600" y="1463294"/>
                  </a:moveTo>
                  <a:lnTo>
                    <a:pt x="2844800" y="1463167"/>
                  </a:lnTo>
                  <a:lnTo>
                    <a:pt x="2844800" y="1475867"/>
                  </a:lnTo>
                  <a:lnTo>
                    <a:pt x="2895600" y="1475994"/>
                  </a:lnTo>
                  <a:lnTo>
                    <a:pt x="2895600" y="1463294"/>
                  </a:lnTo>
                  <a:close/>
                </a:path>
                <a:path w="4767580" h="1510029">
                  <a:moveTo>
                    <a:pt x="2923540" y="1301242"/>
                  </a:moveTo>
                  <a:lnTo>
                    <a:pt x="2872740" y="1301242"/>
                  </a:lnTo>
                  <a:lnTo>
                    <a:pt x="2872740" y="1313942"/>
                  </a:lnTo>
                  <a:lnTo>
                    <a:pt x="2923540" y="1313942"/>
                  </a:lnTo>
                  <a:lnTo>
                    <a:pt x="2923540" y="1301242"/>
                  </a:lnTo>
                  <a:close/>
                </a:path>
                <a:path w="4767580" h="1510029">
                  <a:moveTo>
                    <a:pt x="2984500" y="1463294"/>
                  </a:moveTo>
                  <a:lnTo>
                    <a:pt x="2933700" y="1463294"/>
                  </a:lnTo>
                  <a:lnTo>
                    <a:pt x="2933700" y="1475994"/>
                  </a:lnTo>
                  <a:lnTo>
                    <a:pt x="2984500" y="1475994"/>
                  </a:lnTo>
                  <a:lnTo>
                    <a:pt x="2984500" y="1463294"/>
                  </a:lnTo>
                  <a:close/>
                </a:path>
                <a:path w="4767580" h="1510029">
                  <a:moveTo>
                    <a:pt x="3012440" y="1301242"/>
                  </a:moveTo>
                  <a:lnTo>
                    <a:pt x="2961640" y="1301242"/>
                  </a:lnTo>
                  <a:lnTo>
                    <a:pt x="2961640" y="1313942"/>
                  </a:lnTo>
                  <a:lnTo>
                    <a:pt x="3012440" y="1313942"/>
                  </a:lnTo>
                  <a:lnTo>
                    <a:pt x="3012440" y="1301242"/>
                  </a:lnTo>
                  <a:close/>
                </a:path>
                <a:path w="4767580" h="1510029">
                  <a:moveTo>
                    <a:pt x="3073400" y="1463421"/>
                  </a:moveTo>
                  <a:lnTo>
                    <a:pt x="3022600" y="1463421"/>
                  </a:lnTo>
                  <a:lnTo>
                    <a:pt x="3022600" y="1476121"/>
                  </a:lnTo>
                  <a:lnTo>
                    <a:pt x="3073400" y="1476121"/>
                  </a:lnTo>
                  <a:lnTo>
                    <a:pt x="3073400" y="1463421"/>
                  </a:lnTo>
                  <a:close/>
                </a:path>
                <a:path w="4767580" h="1510029">
                  <a:moveTo>
                    <a:pt x="3101340" y="1301242"/>
                  </a:moveTo>
                  <a:lnTo>
                    <a:pt x="3050540" y="1301242"/>
                  </a:lnTo>
                  <a:lnTo>
                    <a:pt x="3050540" y="1313942"/>
                  </a:lnTo>
                  <a:lnTo>
                    <a:pt x="3101340" y="1313942"/>
                  </a:lnTo>
                  <a:lnTo>
                    <a:pt x="3101340" y="1301242"/>
                  </a:lnTo>
                  <a:close/>
                </a:path>
                <a:path w="4767580" h="1510029">
                  <a:moveTo>
                    <a:pt x="3162300" y="1463548"/>
                  </a:moveTo>
                  <a:lnTo>
                    <a:pt x="3111500" y="1463548"/>
                  </a:lnTo>
                  <a:lnTo>
                    <a:pt x="3111500" y="1476248"/>
                  </a:lnTo>
                  <a:lnTo>
                    <a:pt x="3162300" y="1476248"/>
                  </a:lnTo>
                  <a:lnTo>
                    <a:pt x="3162300" y="1463548"/>
                  </a:lnTo>
                  <a:close/>
                </a:path>
                <a:path w="4767580" h="1510029">
                  <a:moveTo>
                    <a:pt x="3190240" y="1301242"/>
                  </a:moveTo>
                  <a:lnTo>
                    <a:pt x="3139440" y="1301242"/>
                  </a:lnTo>
                  <a:lnTo>
                    <a:pt x="3139440" y="1313942"/>
                  </a:lnTo>
                  <a:lnTo>
                    <a:pt x="3190240" y="1313942"/>
                  </a:lnTo>
                  <a:lnTo>
                    <a:pt x="3190240" y="1301242"/>
                  </a:lnTo>
                  <a:close/>
                </a:path>
                <a:path w="4767580" h="1510029">
                  <a:moveTo>
                    <a:pt x="3251200" y="1463675"/>
                  </a:moveTo>
                  <a:lnTo>
                    <a:pt x="3200400" y="1463548"/>
                  </a:lnTo>
                  <a:lnTo>
                    <a:pt x="3200400" y="1476248"/>
                  </a:lnTo>
                  <a:lnTo>
                    <a:pt x="3251200" y="1476375"/>
                  </a:lnTo>
                  <a:lnTo>
                    <a:pt x="3251200" y="1463675"/>
                  </a:lnTo>
                  <a:close/>
                </a:path>
                <a:path w="4767580" h="1510029">
                  <a:moveTo>
                    <a:pt x="3279140" y="1301242"/>
                  </a:moveTo>
                  <a:lnTo>
                    <a:pt x="3228340" y="1301242"/>
                  </a:lnTo>
                  <a:lnTo>
                    <a:pt x="3228340" y="1313942"/>
                  </a:lnTo>
                  <a:lnTo>
                    <a:pt x="3279140" y="1313942"/>
                  </a:lnTo>
                  <a:lnTo>
                    <a:pt x="3279140" y="1301242"/>
                  </a:lnTo>
                  <a:close/>
                </a:path>
                <a:path w="4767580" h="1510029">
                  <a:moveTo>
                    <a:pt x="3340100" y="1463802"/>
                  </a:moveTo>
                  <a:lnTo>
                    <a:pt x="3289300" y="1463675"/>
                  </a:lnTo>
                  <a:lnTo>
                    <a:pt x="3289300" y="1476375"/>
                  </a:lnTo>
                  <a:lnTo>
                    <a:pt x="3340100" y="1476502"/>
                  </a:lnTo>
                  <a:lnTo>
                    <a:pt x="3340100" y="1463802"/>
                  </a:lnTo>
                  <a:close/>
                </a:path>
                <a:path w="4767580" h="1510029">
                  <a:moveTo>
                    <a:pt x="3368040" y="1301242"/>
                  </a:moveTo>
                  <a:lnTo>
                    <a:pt x="3317240" y="1301242"/>
                  </a:lnTo>
                  <a:lnTo>
                    <a:pt x="3317240" y="1313942"/>
                  </a:lnTo>
                  <a:lnTo>
                    <a:pt x="3368040" y="1313942"/>
                  </a:lnTo>
                  <a:lnTo>
                    <a:pt x="3368040" y="1301242"/>
                  </a:lnTo>
                  <a:close/>
                </a:path>
                <a:path w="4767580" h="1510029">
                  <a:moveTo>
                    <a:pt x="3429000" y="1463929"/>
                  </a:moveTo>
                  <a:lnTo>
                    <a:pt x="3378200" y="1463802"/>
                  </a:lnTo>
                  <a:lnTo>
                    <a:pt x="3378200" y="1476502"/>
                  </a:lnTo>
                  <a:lnTo>
                    <a:pt x="3429000" y="1476629"/>
                  </a:lnTo>
                  <a:lnTo>
                    <a:pt x="3429000" y="1463929"/>
                  </a:lnTo>
                  <a:close/>
                </a:path>
                <a:path w="4767580" h="1510029">
                  <a:moveTo>
                    <a:pt x="3456940" y="1301242"/>
                  </a:moveTo>
                  <a:lnTo>
                    <a:pt x="3406140" y="1301242"/>
                  </a:lnTo>
                  <a:lnTo>
                    <a:pt x="3406140" y="1313942"/>
                  </a:lnTo>
                  <a:lnTo>
                    <a:pt x="3456940" y="1313942"/>
                  </a:lnTo>
                  <a:lnTo>
                    <a:pt x="3456940" y="1301242"/>
                  </a:lnTo>
                  <a:close/>
                </a:path>
                <a:path w="4767580" h="1510029">
                  <a:moveTo>
                    <a:pt x="3517900" y="1463929"/>
                  </a:moveTo>
                  <a:lnTo>
                    <a:pt x="3467100" y="1463929"/>
                  </a:lnTo>
                  <a:lnTo>
                    <a:pt x="3467100" y="1476629"/>
                  </a:lnTo>
                  <a:lnTo>
                    <a:pt x="3517900" y="1476629"/>
                  </a:lnTo>
                  <a:lnTo>
                    <a:pt x="3517900" y="1463929"/>
                  </a:lnTo>
                  <a:close/>
                </a:path>
                <a:path w="4767580" h="1510029">
                  <a:moveTo>
                    <a:pt x="3545840" y="1301242"/>
                  </a:moveTo>
                  <a:lnTo>
                    <a:pt x="3495040" y="1301242"/>
                  </a:lnTo>
                  <a:lnTo>
                    <a:pt x="3495040" y="1313942"/>
                  </a:lnTo>
                  <a:lnTo>
                    <a:pt x="3545840" y="1313942"/>
                  </a:lnTo>
                  <a:lnTo>
                    <a:pt x="3545840" y="1301242"/>
                  </a:lnTo>
                  <a:close/>
                </a:path>
                <a:path w="4767580" h="1510029">
                  <a:moveTo>
                    <a:pt x="3606800" y="1464056"/>
                  </a:moveTo>
                  <a:lnTo>
                    <a:pt x="3556000" y="1464056"/>
                  </a:lnTo>
                  <a:lnTo>
                    <a:pt x="3556000" y="1476756"/>
                  </a:lnTo>
                  <a:lnTo>
                    <a:pt x="3606800" y="1476756"/>
                  </a:lnTo>
                  <a:lnTo>
                    <a:pt x="3606800" y="1464056"/>
                  </a:lnTo>
                  <a:close/>
                </a:path>
                <a:path w="4767580" h="1510029">
                  <a:moveTo>
                    <a:pt x="3634740" y="1301242"/>
                  </a:moveTo>
                  <a:lnTo>
                    <a:pt x="3583940" y="1301242"/>
                  </a:lnTo>
                  <a:lnTo>
                    <a:pt x="3583940" y="1313942"/>
                  </a:lnTo>
                  <a:lnTo>
                    <a:pt x="3634740" y="1313942"/>
                  </a:lnTo>
                  <a:lnTo>
                    <a:pt x="3634740" y="1301242"/>
                  </a:lnTo>
                  <a:close/>
                </a:path>
                <a:path w="4767580" h="1510029">
                  <a:moveTo>
                    <a:pt x="3695700" y="1464183"/>
                  </a:moveTo>
                  <a:lnTo>
                    <a:pt x="3644900" y="1464183"/>
                  </a:lnTo>
                  <a:lnTo>
                    <a:pt x="3644900" y="1476883"/>
                  </a:lnTo>
                  <a:lnTo>
                    <a:pt x="3695700" y="1476883"/>
                  </a:lnTo>
                  <a:lnTo>
                    <a:pt x="3695700" y="1464183"/>
                  </a:lnTo>
                  <a:close/>
                </a:path>
                <a:path w="4767580" h="1510029">
                  <a:moveTo>
                    <a:pt x="3723640" y="1301242"/>
                  </a:moveTo>
                  <a:lnTo>
                    <a:pt x="3672840" y="1301242"/>
                  </a:lnTo>
                  <a:lnTo>
                    <a:pt x="3672840" y="1313942"/>
                  </a:lnTo>
                  <a:lnTo>
                    <a:pt x="3723640" y="1313942"/>
                  </a:lnTo>
                  <a:lnTo>
                    <a:pt x="3723640" y="1301242"/>
                  </a:lnTo>
                  <a:close/>
                </a:path>
                <a:path w="4767580" h="1510029">
                  <a:moveTo>
                    <a:pt x="3784600" y="1464310"/>
                  </a:moveTo>
                  <a:lnTo>
                    <a:pt x="3733800" y="1464183"/>
                  </a:lnTo>
                  <a:lnTo>
                    <a:pt x="3733800" y="1476883"/>
                  </a:lnTo>
                  <a:lnTo>
                    <a:pt x="3784600" y="1477010"/>
                  </a:lnTo>
                  <a:lnTo>
                    <a:pt x="3784600" y="1464310"/>
                  </a:lnTo>
                  <a:close/>
                </a:path>
                <a:path w="4767580" h="1510029">
                  <a:moveTo>
                    <a:pt x="3812540" y="1301242"/>
                  </a:moveTo>
                  <a:lnTo>
                    <a:pt x="3761740" y="1301242"/>
                  </a:lnTo>
                  <a:lnTo>
                    <a:pt x="3761740" y="1313942"/>
                  </a:lnTo>
                  <a:lnTo>
                    <a:pt x="3812540" y="1313942"/>
                  </a:lnTo>
                  <a:lnTo>
                    <a:pt x="3812540" y="1301242"/>
                  </a:lnTo>
                  <a:close/>
                </a:path>
                <a:path w="4767580" h="1510029">
                  <a:moveTo>
                    <a:pt x="3873500" y="1464437"/>
                  </a:moveTo>
                  <a:lnTo>
                    <a:pt x="3822700" y="1464310"/>
                  </a:lnTo>
                  <a:lnTo>
                    <a:pt x="3822700" y="1477010"/>
                  </a:lnTo>
                  <a:lnTo>
                    <a:pt x="3873500" y="1477137"/>
                  </a:lnTo>
                  <a:lnTo>
                    <a:pt x="3873500" y="1464437"/>
                  </a:lnTo>
                  <a:close/>
                </a:path>
                <a:path w="4767580" h="1510029">
                  <a:moveTo>
                    <a:pt x="3901440" y="1301242"/>
                  </a:moveTo>
                  <a:lnTo>
                    <a:pt x="3850640" y="1301242"/>
                  </a:lnTo>
                  <a:lnTo>
                    <a:pt x="3850640" y="1313942"/>
                  </a:lnTo>
                  <a:lnTo>
                    <a:pt x="3901440" y="1313942"/>
                  </a:lnTo>
                  <a:lnTo>
                    <a:pt x="3901440" y="1301242"/>
                  </a:lnTo>
                  <a:close/>
                </a:path>
                <a:path w="4767580" h="1510029">
                  <a:moveTo>
                    <a:pt x="3962400" y="1464564"/>
                  </a:moveTo>
                  <a:lnTo>
                    <a:pt x="3911600" y="1464437"/>
                  </a:lnTo>
                  <a:lnTo>
                    <a:pt x="3911600" y="1477137"/>
                  </a:lnTo>
                  <a:lnTo>
                    <a:pt x="3962400" y="1477264"/>
                  </a:lnTo>
                  <a:lnTo>
                    <a:pt x="3962400" y="1464564"/>
                  </a:lnTo>
                  <a:close/>
                </a:path>
                <a:path w="4767580" h="1510029">
                  <a:moveTo>
                    <a:pt x="3990340" y="1301242"/>
                  </a:moveTo>
                  <a:lnTo>
                    <a:pt x="3939540" y="1301242"/>
                  </a:lnTo>
                  <a:lnTo>
                    <a:pt x="3939540" y="1313942"/>
                  </a:lnTo>
                  <a:lnTo>
                    <a:pt x="3990340" y="1313942"/>
                  </a:lnTo>
                  <a:lnTo>
                    <a:pt x="3990340" y="1301242"/>
                  </a:lnTo>
                  <a:close/>
                </a:path>
                <a:path w="4767580" h="1510029">
                  <a:moveTo>
                    <a:pt x="4051300" y="1464691"/>
                  </a:moveTo>
                  <a:lnTo>
                    <a:pt x="4000500" y="1464564"/>
                  </a:lnTo>
                  <a:lnTo>
                    <a:pt x="4000500" y="1477264"/>
                  </a:lnTo>
                  <a:lnTo>
                    <a:pt x="4051300" y="1477391"/>
                  </a:lnTo>
                  <a:lnTo>
                    <a:pt x="4051300" y="1464691"/>
                  </a:lnTo>
                  <a:close/>
                </a:path>
                <a:path w="4767580" h="1510029">
                  <a:moveTo>
                    <a:pt x="4079240" y="1301242"/>
                  </a:moveTo>
                  <a:lnTo>
                    <a:pt x="4028440" y="1301242"/>
                  </a:lnTo>
                  <a:lnTo>
                    <a:pt x="4028440" y="1313942"/>
                  </a:lnTo>
                  <a:lnTo>
                    <a:pt x="4079240" y="1313942"/>
                  </a:lnTo>
                  <a:lnTo>
                    <a:pt x="4079240" y="1301242"/>
                  </a:lnTo>
                  <a:close/>
                </a:path>
                <a:path w="4767580" h="1510029">
                  <a:moveTo>
                    <a:pt x="4140200" y="1464691"/>
                  </a:moveTo>
                  <a:lnTo>
                    <a:pt x="4089400" y="1464691"/>
                  </a:lnTo>
                  <a:lnTo>
                    <a:pt x="4089400" y="1477391"/>
                  </a:lnTo>
                  <a:lnTo>
                    <a:pt x="4140200" y="1477391"/>
                  </a:lnTo>
                  <a:lnTo>
                    <a:pt x="4140200" y="1464691"/>
                  </a:lnTo>
                  <a:close/>
                </a:path>
                <a:path w="4767580" h="1510029">
                  <a:moveTo>
                    <a:pt x="4168140" y="1301242"/>
                  </a:moveTo>
                  <a:lnTo>
                    <a:pt x="4117340" y="1301242"/>
                  </a:lnTo>
                  <a:lnTo>
                    <a:pt x="4117340" y="1313942"/>
                  </a:lnTo>
                  <a:lnTo>
                    <a:pt x="4168140" y="1313942"/>
                  </a:lnTo>
                  <a:lnTo>
                    <a:pt x="4168140" y="1301242"/>
                  </a:lnTo>
                  <a:close/>
                </a:path>
                <a:path w="4767580" h="1510029">
                  <a:moveTo>
                    <a:pt x="4229100" y="1464818"/>
                  </a:moveTo>
                  <a:lnTo>
                    <a:pt x="4178300" y="1464818"/>
                  </a:lnTo>
                  <a:lnTo>
                    <a:pt x="4178300" y="1477518"/>
                  </a:lnTo>
                  <a:lnTo>
                    <a:pt x="4229100" y="1477518"/>
                  </a:lnTo>
                  <a:lnTo>
                    <a:pt x="4229100" y="1464818"/>
                  </a:lnTo>
                  <a:close/>
                </a:path>
                <a:path w="4767580" h="1510029">
                  <a:moveTo>
                    <a:pt x="4257040" y="1301242"/>
                  </a:moveTo>
                  <a:lnTo>
                    <a:pt x="4206240" y="1301242"/>
                  </a:lnTo>
                  <a:lnTo>
                    <a:pt x="4206240" y="1313942"/>
                  </a:lnTo>
                  <a:lnTo>
                    <a:pt x="4257040" y="1313942"/>
                  </a:lnTo>
                  <a:lnTo>
                    <a:pt x="4257040" y="1301242"/>
                  </a:lnTo>
                  <a:close/>
                </a:path>
                <a:path w="4767580" h="1510029">
                  <a:moveTo>
                    <a:pt x="4318000" y="1464945"/>
                  </a:moveTo>
                  <a:lnTo>
                    <a:pt x="4267200" y="1464945"/>
                  </a:lnTo>
                  <a:lnTo>
                    <a:pt x="4267200" y="1477645"/>
                  </a:lnTo>
                  <a:lnTo>
                    <a:pt x="4318000" y="1477645"/>
                  </a:lnTo>
                  <a:lnTo>
                    <a:pt x="4318000" y="1464945"/>
                  </a:lnTo>
                  <a:close/>
                </a:path>
                <a:path w="4767580" h="1510029">
                  <a:moveTo>
                    <a:pt x="4345940" y="1301242"/>
                  </a:moveTo>
                  <a:lnTo>
                    <a:pt x="4295140" y="1301242"/>
                  </a:lnTo>
                  <a:lnTo>
                    <a:pt x="4295140" y="1313942"/>
                  </a:lnTo>
                  <a:lnTo>
                    <a:pt x="4345940" y="1313942"/>
                  </a:lnTo>
                  <a:lnTo>
                    <a:pt x="4345940" y="1301242"/>
                  </a:lnTo>
                  <a:close/>
                </a:path>
                <a:path w="4767580" h="1510029">
                  <a:moveTo>
                    <a:pt x="4406900" y="1465072"/>
                  </a:moveTo>
                  <a:lnTo>
                    <a:pt x="4356100" y="1464945"/>
                  </a:lnTo>
                  <a:lnTo>
                    <a:pt x="4356100" y="1477645"/>
                  </a:lnTo>
                  <a:lnTo>
                    <a:pt x="4406900" y="1477772"/>
                  </a:lnTo>
                  <a:lnTo>
                    <a:pt x="4406900" y="1465072"/>
                  </a:lnTo>
                  <a:close/>
                </a:path>
                <a:path w="4767580" h="1510029">
                  <a:moveTo>
                    <a:pt x="4434840" y="1301242"/>
                  </a:moveTo>
                  <a:lnTo>
                    <a:pt x="4384040" y="1301242"/>
                  </a:lnTo>
                  <a:lnTo>
                    <a:pt x="4384040" y="1313942"/>
                  </a:lnTo>
                  <a:lnTo>
                    <a:pt x="4434840" y="1313942"/>
                  </a:lnTo>
                  <a:lnTo>
                    <a:pt x="4434840" y="1301242"/>
                  </a:lnTo>
                  <a:close/>
                </a:path>
                <a:path w="4767580" h="1510029">
                  <a:moveTo>
                    <a:pt x="4495800" y="1465199"/>
                  </a:moveTo>
                  <a:lnTo>
                    <a:pt x="4445000" y="1465072"/>
                  </a:lnTo>
                  <a:lnTo>
                    <a:pt x="4445000" y="1477772"/>
                  </a:lnTo>
                  <a:lnTo>
                    <a:pt x="4495800" y="1477899"/>
                  </a:lnTo>
                  <a:lnTo>
                    <a:pt x="4495800" y="1465199"/>
                  </a:lnTo>
                  <a:close/>
                </a:path>
                <a:path w="4767580" h="1510029">
                  <a:moveTo>
                    <a:pt x="4523740" y="1301242"/>
                  </a:moveTo>
                  <a:lnTo>
                    <a:pt x="4472940" y="1301242"/>
                  </a:lnTo>
                  <a:lnTo>
                    <a:pt x="4472940" y="1313942"/>
                  </a:lnTo>
                  <a:lnTo>
                    <a:pt x="4523740" y="1313942"/>
                  </a:lnTo>
                  <a:lnTo>
                    <a:pt x="4523740" y="1301242"/>
                  </a:lnTo>
                  <a:close/>
                </a:path>
                <a:path w="4767580" h="1510029">
                  <a:moveTo>
                    <a:pt x="4584700" y="1465326"/>
                  </a:moveTo>
                  <a:lnTo>
                    <a:pt x="4533900" y="1465199"/>
                  </a:lnTo>
                  <a:lnTo>
                    <a:pt x="4533900" y="1477899"/>
                  </a:lnTo>
                  <a:lnTo>
                    <a:pt x="4584700" y="1478026"/>
                  </a:lnTo>
                  <a:lnTo>
                    <a:pt x="4584700" y="1465326"/>
                  </a:lnTo>
                  <a:close/>
                </a:path>
                <a:path w="4767580" h="1510029">
                  <a:moveTo>
                    <a:pt x="4612640" y="1301242"/>
                  </a:moveTo>
                  <a:lnTo>
                    <a:pt x="4561840" y="1301242"/>
                  </a:lnTo>
                  <a:lnTo>
                    <a:pt x="4561840" y="1313942"/>
                  </a:lnTo>
                  <a:lnTo>
                    <a:pt x="4612640" y="1313942"/>
                  </a:lnTo>
                  <a:lnTo>
                    <a:pt x="4612640" y="1301242"/>
                  </a:lnTo>
                  <a:close/>
                </a:path>
                <a:path w="4767580" h="1510029">
                  <a:moveTo>
                    <a:pt x="4673600" y="1465326"/>
                  </a:moveTo>
                  <a:lnTo>
                    <a:pt x="4622800" y="1465326"/>
                  </a:lnTo>
                  <a:lnTo>
                    <a:pt x="4622800" y="1478026"/>
                  </a:lnTo>
                  <a:lnTo>
                    <a:pt x="4673600" y="1478026"/>
                  </a:lnTo>
                  <a:lnTo>
                    <a:pt x="4673600" y="1465326"/>
                  </a:lnTo>
                  <a:close/>
                </a:path>
                <a:path w="4767580" h="1510029">
                  <a:moveTo>
                    <a:pt x="4766818" y="1307592"/>
                  </a:moveTo>
                  <a:lnTo>
                    <a:pt x="4754118" y="1301242"/>
                  </a:lnTo>
                  <a:lnTo>
                    <a:pt x="4690618" y="1269492"/>
                  </a:lnTo>
                  <a:lnTo>
                    <a:pt x="4690618" y="1301242"/>
                  </a:lnTo>
                  <a:lnTo>
                    <a:pt x="4650740" y="1301242"/>
                  </a:lnTo>
                  <a:lnTo>
                    <a:pt x="4650740" y="1313942"/>
                  </a:lnTo>
                  <a:lnTo>
                    <a:pt x="4690618" y="1313942"/>
                  </a:lnTo>
                  <a:lnTo>
                    <a:pt x="4690618" y="1345692"/>
                  </a:lnTo>
                  <a:lnTo>
                    <a:pt x="4754118" y="1313942"/>
                  </a:lnTo>
                  <a:lnTo>
                    <a:pt x="4766818" y="1307592"/>
                  </a:lnTo>
                  <a:close/>
                </a:path>
                <a:path w="4767580" h="1510029">
                  <a:moveTo>
                    <a:pt x="4767326" y="1471803"/>
                  </a:moveTo>
                  <a:lnTo>
                    <a:pt x="4691126" y="1433703"/>
                  </a:lnTo>
                  <a:lnTo>
                    <a:pt x="4690999" y="1509903"/>
                  </a:lnTo>
                  <a:lnTo>
                    <a:pt x="4767326" y="1471803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773155" y="4591811"/>
              <a:ext cx="669290" cy="527685"/>
            </a:xfrm>
            <a:custGeom>
              <a:avLst/>
              <a:gdLst/>
              <a:ahLst/>
              <a:cxnLst/>
              <a:rect l="l" t="t" r="r" b="b"/>
              <a:pathLst>
                <a:path w="669290" h="527685">
                  <a:moveTo>
                    <a:pt x="445389" y="224027"/>
                  </a:moveTo>
                  <a:lnTo>
                    <a:pt x="522477" y="224027"/>
                  </a:lnTo>
                  <a:lnTo>
                    <a:pt x="522477" y="296544"/>
                  </a:lnTo>
                </a:path>
                <a:path w="669290" h="527685">
                  <a:moveTo>
                    <a:pt x="522477" y="224027"/>
                  </a:moveTo>
                  <a:lnTo>
                    <a:pt x="360425" y="377824"/>
                  </a:lnTo>
                  <a:lnTo>
                    <a:pt x="310134" y="377824"/>
                  </a:lnTo>
                </a:path>
                <a:path w="669290" h="527685">
                  <a:moveTo>
                    <a:pt x="138684" y="435863"/>
                  </a:moveTo>
                  <a:lnTo>
                    <a:pt x="530351" y="435863"/>
                  </a:lnTo>
                </a:path>
                <a:path w="669290" h="527685">
                  <a:moveTo>
                    <a:pt x="277114" y="377824"/>
                  </a:moveTo>
                  <a:lnTo>
                    <a:pt x="223647" y="377824"/>
                  </a:lnTo>
                </a:path>
                <a:path w="669290" h="527685">
                  <a:moveTo>
                    <a:pt x="193675" y="377824"/>
                  </a:moveTo>
                  <a:lnTo>
                    <a:pt x="140208" y="377824"/>
                  </a:lnTo>
                </a:path>
                <a:path w="669290" h="527685">
                  <a:moveTo>
                    <a:pt x="0" y="527303"/>
                  </a:moveTo>
                  <a:lnTo>
                    <a:pt x="669035" y="527303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669290" h="527685">
                  <a:moveTo>
                    <a:pt x="669036" y="143255"/>
                  </a:moveTo>
                  <a:lnTo>
                    <a:pt x="0" y="14325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161763" y="4639055"/>
              <a:ext cx="205740" cy="48895"/>
            </a:xfrm>
            <a:custGeom>
              <a:avLst/>
              <a:gdLst/>
              <a:ahLst/>
              <a:cxnLst/>
              <a:rect l="l" t="t" r="r" b="b"/>
              <a:pathLst>
                <a:path w="205740" h="48895">
                  <a:moveTo>
                    <a:pt x="50292" y="24384"/>
                  </a:moveTo>
                  <a:lnTo>
                    <a:pt x="48310" y="14897"/>
                  </a:lnTo>
                  <a:lnTo>
                    <a:pt x="42913" y="7150"/>
                  </a:lnTo>
                  <a:lnTo>
                    <a:pt x="34925" y="1917"/>
                  </a:lnTo>
                  <a:lnTo>
                    <a:pt x="25146" y="0"/>
                  </a:lnTo>
                  <a:lnTo>
                    <a:pt x="15379" y="1917"/>
                  </a:lnTo>
                  <a:lnTo>
                    <a:pt x="7391" y="7150"/>
                  </a:lnTo>
                  <a:lnTo>
                    <a:pt x="1981" y="14897"/>
                  </a:lnTo>
                  <a:lnTo>
                    <a:pt x="0" y="24384"/>
                  </a:lnTo>
                  <a:lnTo>
                    <a:pt x="1981" y="33883"/>
                  </a:lnTo>
                  <a:lnTo>
                    <a:pt x="7391" y="41630"/>
                  </a:lnTo>
                  <a:lnTo>
                    <a:pt x="15379" y="46863"/>
                  </a:lnTo>
                  <a:lnTo>
                    <a:pt x="25146" y="48768"/>
                  </a:lnTo>
                  <a:lnTo>
                    <a:pt x="34925" y="46863"/>
                  </a:lnTo>
                  <a:lnTo>
                    <a:pt x="42913" y="41630"/>
                  </a:lnTo>
                  <a:lnTo>
                    <a:pt x="48310" y="33883"/>
                  </a:lnTo>
                  <a:lnTo>
                    <a:pt x="50292" y="24384"/>
                  </a:lnTo>
                  <a:close/>
                </a:path>
                <a:path w="205740" h="48895">
                  <a:moveTo>
                    <a:pt x="126492" y="24384"/>
                  </a:moveTo>
                  <a:lnTo>
                    <a:pt x="124472" y="14897"/>
                  </a:lnTo>
                  <a:lnTo>
                    <a:pt x="118922" y="7150"/>
                  </a:lnTo>
                  <a:lnTo>
                    <a:pt x="110693" y="1917"/>
                  </a:lnTo>
                  <a:lnTo>
                    <a:pt x="100584" y="0"/>
                  </a:lnTo>
                  <a:lnTo>
                    <a:pt x="90487" y="1917"/>
                  </a:lnTo>
                  <a:lnTo>
                    <a:pt x="82257" y="7150"/>
                  </a:lnTo>
                  <a:lnTo>
                    <a:pt x="76708" y="14897"/>
                  </a:lnTo>
                  <a:lnTo>
                    <a:pt x="74676" y="24384"/>
                  </a:lnTo>
                  <a:lnTo>
                    <a:pt x="76708" y="33883"/>
                  </a:lnTo>
                  <a:lnTo>
                    <a:pt x="82257" y="41630"/>
                  </a:lnTo>
                  <a:lnTo>
                    <a:pt x="90487" y="46863"/>
                  </a:lnTo>
                  <a:lnTo>
                    <a:pt x="100584" y="48768"/>
                  </a:lnTo>
                  <a:lnTo>
                    <a:pt x="110693" y="46863"/>
                  </a:lnTo>
                  <a:lnTo>
                    <a:pt x="118922" y="41630"/>
                  </a:lnTo>
                  <a:lnTo>
                    <a:pt x="124472" y="33883"/>
                  </a:lnTo>
                  <a:lnTo>
                    <a:pt x="126492" y="24384"/>
                  </a:lnTo>
                  <a:close/>
                </a:path>
                <a:path w="205740" h="48895">
                  <a:moveTo>
                    <a:pt x="205740" y="24384"/>
                  </a:moveTo>
                  <a:lnTo>
                    <a:pt x="203720" y="14897"/>
                  </a:lnTo>
                  <a:lnTo>
                    <a:pt x="198170" y="7150"/>
                  </a:lnTo>
                  <a:lnTo>
                    <a:pt x="189941" y="1917"/>
                  </a:lnTo>
                  <a:lnTo>
                    <a:pt x="179832" y="0"/>
                  </a:lnTo>
                  <a:lnTo>
                    <a:pt x="169735" y="1917"/>
                  </a:lnTo>
                  <a:lnTo>
                    <a:pt x="161505" y="7150"/>
                  </a:lnTo>
                  <a:lnTo>
                    <a:pt x="155956" y="14897"/>
                  </a:lnTo>
                  <a:lnTo>
                    <a:pt x="153924" y="24384"/>
                  </a:lnTo>
                  <a:lnTo>
                    <a:pt x="155956" y="33883"/>
                  </a:lnTo>
                  <a:lnTo>
                    <a:pt x="161505" y="41630"/>
                  </a:lnTo>
                  <a:lnTo>
                    <a:pt x="169735" y="46863"/>
                  </a:lnTo>
                  <a:lnTo>
                    <a:pt x="179832" y="48768"/>
                  </a:lnTo>
                  <a:lnTo>
                    <a:pt x="189941" y="46863"/>
                  </a:lnTo>
                  <a:lnTo>
                    <a:pt x="198170" y="41630"/>
                  </a:lnTo>
                  <a:lnTo>
                    <a:pt x="203720" y="33883"/>
                  </a:lnTo>
                  <a:lnTo>
                    <a:pt x="205740" y="2438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24100" y="2782696"/>
              <a:ext cx="448309" cy="2082164"/>
            </a:xfrm>
            <a:custGeom>
              <a:avLst/>
              <a:gdLst/>
              <a:ahLst/>
              <a:cxnLst/>
              <a:rect l="l" t="t" r="r" b="b"/>
              <a:pathLst>
                <a:path w="448310" h="2082164">
                  <a:moveTo>
                    <a:pt x="50800" y="2036064"/>
                  </a:moveTo>
                  <a:lnTo>
                    <a:pt x="0" y="2035937"/>
                  </a:lnTo>
                  <a:lnTo>
                    <a:pt x="0" y="2048637"/>
                  </a:lnTo>
                  <a:lnTo>
                    <a:pt x="50800" y="2048764"/>
                  </a:lnTo>
                  <a:lnTo>
                    <a:pt x="50800" y="2036064"/>
                  </a:lnTo>
                  <a:close/>
                </a:path>
                <a:path w="448310" h="2082164">
                  <a:moveTo>
                    <a:pt x="50800" y="30480"/>
                  </a:moveTo>
                  <a:lnTo>
                    <a:pt x="0" y="30353"/>
                  </a:lnTo>
                  <a:lnTo>
                    <a:pt x="0" y="43053"/>
                  </a:lnTo>
                  <a:lnTo>
                    <a:pt x="50800" y="43180"/>
                  </a:lnTo>
                  <a:lnTo>
                    <a:pt x="50800" y="30480"/>
                  </a:lnTo>
                  <a:close/>
                </a:path>
                <a:path w="448310" h="2082164">
                  <a:moveTo>
                    <a:pt x="139700" y="2036445"/>
                  </a:moveTo>
                  <a:lnTo>
                    <a:pt x="88900" y="2036318"/>
                  </a:lnTo>
                  <a:lnTo>
                    <a:pt x="88900" y="2049018"/>
                  </a:lnTo>
                  <a:lnTo>
                    <a:pt x="139700" y="2049145"/>
                  </a:lnTo>
                  <a:lnTo>
                    <a:pt x="139700" y="2036445"/>
                  </a:lnTo>
                  <a:close/>
                </a:path>
                <a:path w="448310" h="2082164">
                  <a:moveTo>
                    <a:pt x="139700" y="30861"/>
                  </a:moveTo>
                  <a:lnTo>
                    <a:pt x="88900" y="30734"/>
                  </a:lnTo>
                  <a:lnTo>
                    <a:pt x="88900" y="43434"/>
                  </a:lnTo>
                  <a:lnTo>
                    <a:pt x="139700" y="43561"/>
                  </a:lnTo>
                  <a:lnTo>
                    <a:pt x="139700" y="30861"/>
                  </a:lnTo>
                  <a:close/>
                </a:path>
                <a:path w="448310" h="2082164">
                  <a:moveTo>
                    <a:pt x="228600" y="2036826"/>
                  </a:moveTo>
                  <a:lnTo>
                    <a:pt x="177800" y="2036572"/>
                  </a:lnTo>
                  <a:lnTo>
                    <a:pt x="177800" y="2049272"/>
                  </a:lnTo>
                  <a:lnTo>
                    <a:pt x="228600" y="2049526"/>
                  </a:lnTo>
                  <a:lnTo>
                    <a:pt x="228600" y="2036826"/>
                  </a:lnTo>
                  <a:close/>
                </a:path>
                <a:path w="448310" h="2082164">
                  <a:moveTo>
                    <a:pt x="228600" y="31242"/>
                  </a:moveTo>
                  <a:lnTo>
                    <a:pt x="177800" y="30988"/>
                  </a:lnTo>
                  <a:lnTo>
                    <a:pt x="177800" y="43688"/>
                  </a:lnTo>
                  <a:lnTo>
                    <a:pt x="228600" y="43942"/>
                  </a:lnTo>
                  <a:lnTo>
                    <a:pt x="228600" y="31242"/>
                  </a:lnTo>
                  <a:close/>
                </a:path>
                <a:path w="448310" h="2082164">
                  <a:moveTo>
                    <a:pt x="317500" y="2037080"/>
                  </a:moveTo>
                  <a:lnTo>
                    <a:pt x="266700" y="2036953"/>
                  </a:lnTo>
                  <a:lnTo>
                    <a:pt x="266700" y="2049653"/>
                  </a:lnTo>
                  <a:lnTo>
                    <a:pt x="317500" y="2049780"/>
                  </a:lnTo>
                  <a:lnTo>
                    <a:pt x="317500" y="2037080"/>
                  </a:lnTo>
                  <a:close/>
                </a:path>
                <a:path w="448310" h="2082164">
                  <a:moveTo>
                    <a:pt x="317500" y="31496"/>
                  </a:moveTo>
                  <a:lnTo>
                    <a:pt x="266700" y="31369"/>
                  </a:lnTo>
                  <a:lnTo>
                    <a:pt x="266700" y="44069"/>
                  </a:lnTo>
                  <a:lnTo>
                    <a:pt x="317500" y="44196"/>
                  </a:lnTo>
                  <a:lnTo>
                    <a:pt x="317500" y="31496"/>
                  </a:lnTo>
                  <a:close/>
                </a:path>
                <a:path w="448310" h="2082164">
                  <a:moveTo>
                    <a:pt x="435749" y="2050034"/>
                  </a:moveTo>
                  <a:lnTo>
                    <a:pt x="384556" y="2050034"/>
                  </a:lnTo>
                  <a:lnTo>
                    <a:pt x="371881" y="2050034"/>
                  </a:lnTo>
                  <a:lnTo>
                    <a:pt x="371729" y="2081784"/>
                  </a:lnTo>
                  <a:lnTo>
                    <a:pt x="435749" y="2050034"/>
                  </a:lnTo>
                  <a:close/>
                </a:path>
                <a:path w="448310" h="2082164">
                  <a:moveTo>
                    <a:pt x="435749" y="44450"/>
                  </a:moveTo>
                  <a:lnTo>
                    <a:pt x="384556" y="44450"/>
                  </a:lnTo>
                  <a:lnTo>
                    <a:pt x="371881" y="44450"/>
                  </a:lnTo>
                  <a:lnTo>
                    <a:pt x="371729" y="76200"/>
                  </a:lnTo>
                  <a:lnTo>
                    <a:pt x="435749" y="44450"/>
                  </a:lnTo>
                  <a:close/>
                </a:path>
                <a:path w="448310" h="2082164">
                  <a:moveTo>
                    <a:pt x="448056" y="2043938"/>
                  </a:moveTo>
                  <a:lnTo>
                    <a:pt x="372110" y="2005584"/>
                  </a:lnTo>
                  <a:lnTo>
                    <a:pt x="371944" y="2037283"/>
                  </a:lnTo>
                  <a:lnTo>
                    <a:pt x="355600" y="2037207"/>
                  </a:lnTo>
                  <a:lnTo>
                    <a:pt x="355600" y="2049907"/>
                  </a:lnTo>
                  <a:lnTo>
                    <a:pt x="371881" y="2049983"/>
                  </a:lnTo>
                  <a:lnTo>
                    <a:pt x="384556" y="2050034"/>
                  </a:lnTo>
                  <a:lnTo>
                    <a:pt x="435864" y="2049983"/>
                  </a:lnTo>
                  <a:lnTo>
                    <a:pt x="448056" y="2043938"/>
                  </a:lnTo>
                  <a:close/>
                </a:path>
                <a:path w="448310" h="2082164">
                  <a:moveTo>
                    <a:pt x="448056" y="38354"/>
                  </a:moveTo>
                  <a:lnTo>
                    <a:pt x="372110" y="0"/>
                  </a:lnTo>
                  <a:lnTo>
                    <a:pt x="371944" y="31699"/>
                  </a:lnTo>
                  <a:lnTo>
                    <a:pt x="355600" y="31623"/>
                  </a:lnTo>
                  <a:lnTo>
                    <a:pt x="355600" y="44323"/>
                  </a:lnTo>
                  <a:lnTo>
                    <a:pt x="371881" y="44399"/>
                  </a:lnTo>
                  <a:lnTo>
                    <a:pt x="384556" y="44450"/>
                  </a:lnTo>
                  <a:lnTo>
                    <a:pt x="435864" y="44399"/>
                  </a:lnTo>
                  <a:lnTo>
                    <a:pt x="448056" y="38354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83963" y="2570987"/>
              <a:ext cx="553720" cy="495300"/>
            </a:xfrm>
            <a:custGeom>
              <a:avLst/>
              <a:gdLst/>
              <a:ahLst/>
              <a:cxnLst/>
              <a:rect l="l" t="t" r="r" b="b"/>
              <a:pathLst>
                <a:path w="553720" h="495300">
                  <a:moveTo>
                    <a:pt x="0" y="247650"/>
                  </a:moveTo>
                  <a:lnTo>
                    <a:pt x="123825" y="0"/>
                  </a:lnTo>
                  <a:lnTo>
                    <a:pt x="429387" y="0"/>
                  </a:lnTo>
                  <a:lnTo>
                    <a:pt x="553212" y="247650"/>
                  </a:lnTo>
                  <a:lnTo>
                    <a:pt x="429387" y="495300"/>
                  </a:lnTo>
                  <a:lnTo>
                    <a:pt x="123825" y="495300"/>
                  </a:lnTo>
                  <a:lnTo>
                    <a:pt x="0" y="247650"/>
                  </a:lnTo>
                  <a:close/>
                </a:path>
                <a:path w="553720" h="495300">
                  <a:moveTo>
                    <a:pt x="140208" y="103632"/>
                  </a:moveTo>
                  <a:lnTo>
                    <a:pt x="334645" y="103632"/>
                  </a:lnTo>
                  <a:lnTo>
                    <a:pt x="413003" y="181990"/>
                  </a:lnTo>
                  <a:lnTo>
                    <a:pt x="413003" y="391667"/>
                  </a:lnTo>
                  <a:lnTo>
                    <a:pt x="140208" y="391667"/>
                  </a:lnTo>
                  <a:lnTo>
                    <a:pt x="140208" y="103632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03419" y="2737103"/>
              <a:ext cx="83820" cy="70485"/>
            </a:xfrm>
            <a:custGeom>
              <a:avLst/>
              <a:gdLst/>
              <a:ahLst/>
              <a:cxnLst/>
              <a:rect l="l" t="t" r="r" b="b"/>
              <a:pathLst>
                <a:path w="83820" h="70485">
                  <a:moveTo>
                    <a:pt x="62483" y="0"/>
                  </a:moveTo>
                  <a:lnTo>
                    <a:pt x="71818" y="2168"/>
                  </a:lnTo>
                  <a:lnTo>
                    <a:pt x="78485" y="8683"/>
                  </a:lnTo>
                  <a:lnTo>
                    <a:pt x="82486" y="19556"/>
                  </a:lnTo>
                  <a:lnTo>
                    <a:pt x="83819" y="34798"/>
                  </a:lnTo>
                  <a:lnTo>
                    <a:pt x="83819" y="40386"/>
                  </a:lnTo>
                  <a:lnTo>
                    <a:pt x="83312" y="45466"/>
                  </a:lnTo>
                  <a:lnTo>
                    <a:pt x="82295" y="49784"/>
                  </a:lnTo>
                  <a:lnTo>
                    <a:pt x="81279" y="54229"/>
                  </a:lnTo>
                  <a:lnTo>
                    <a:pt x="64642" y="70104"/>
                  </a:lnTo>
                  <a:lnTo>
                    <a:pt x="61087" y="70104"/>
                  </a:lnTo>
                  <a:lnTo>
                    <a:pt x="57657" y="70104"/>
                  </a:lnTo>
                  <a:lnTo>
                    <a:pt x="54609" y="69342"/>
                  </a:lnTo>
                  <a:lnTo>
                    <a:pt x="51942" y="67818"/>
                  </a:lnTo>
                  <a:lnTo>
                    <a:pt x="49275" y="66421"/>
                  </a:lnTo>
                  <a:lnTo>
                    <a:pt x="39624" y="41783"/>
                  </a:lnTo>
                  <a:lnTo>
                    <a:pt x="39624" y="36449"/>
                  </a:lnTo>
                  <a:lnTo>
                    <a:pt x="39624" y="30480"/>
                  </a:lnTo>
                  <a:lnTo>
                    <a:pt x="45465" y="9271"/>
                  </a:lnTo>
                  <a:lnTo>
                    <a:pt x="47370" y="6223"/>
                  </a:lnTo>
                  <a:lnTo>
                    <a:pt x="49783" y="3937"/>
                  </a:lnTo>
                  <a:lnTo>
                    <a:pt x="52704" y="2286"/>
                  </a:lnTo>
                  <a:lnTo>
                    <a:pt x="55499" y="762"/>
                  </a:lnTo>
                  <a:lnTo>
                    <a:pt x="58800" y="0"/>
                  </a:lnTo>
                  <a:lnTo>
                    <a:pt x="62483" y="0"/>
                  </a:lnTo>
                  <a:close/>
                </a:path>
                <a:path w="83820" h="70485">
                  <a:moveTo>
                    <a:pt x="12191" y="70104"/>
                  </a:moveTo>
                  <a:lnTo>
                    <a:pt x="12191" y="0"/>
                  </a:lnTo>
                  <a:lnTo>
                    <a:pt x="11556" y="762"/>
                  </a:lnTo>
                  <a:lnTo>
                    <a:pt x="10540" y="1524"/>
                  </a:lnTo>
                  <a:lnTo>
                    <a:pt x="9270" y="2412"/>
                  </a:lnTo>
                  <a:lnTo>
                    <a:pt x="8000" y="3429"/>
                  </a:lnTo>
                  <a:lnTo>
                    <a:pt x="6603" y="4318"/>
                  </a:lnTo>
                  <a:lnTo>
                    <a:pt x="4952" y="5207"/>
                  </a:lnTo>
                  <a:lnTo>
                    <a:pt x="3428" y="6096"/>
                  </a:lnTo>
                  <a:lnTo>
                    <a:pt x="1777" y="6985"/>
                  </a:lnTo>
                  <a:lnTo>
                    <a:pt x="0" y="774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8179" y="2834640"/>
              <a:ext cx="96012" cy="8229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617719" y="2674619"/>
              <a:ext cx="79375" cy="78105"/>
            </a:xfrm>
            <a:custGeom>
              <a:avLst/>
              <a:gdLst/>
              <a:ahLst/>
              <a:cxnLst/>
              <a:rect l="l" t="t" r="r" b="b"/>
              <a:pathLst>
                <a:path w="79375" h="78105">
                  <a:moveTo>
                    <a:pt x="0" y="77723"/>
                  </a:moveTo>
                  <a:lnTo>
                    <a:pt x="0" y="0"/>
                  </a:lnTo>
                  <a:lnTo>
                    <a:pt x="79247" y="77723"/>
                  </a:lnTo>
                  <a:lnTo>
                    <a:pt x="0" y="7772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61131" y="2621279"/>
              <a:ext cx="486409" cy="445134"/>
            </a:xfrm>
            <a:custGeom>
              <a:avLst/>
              <a:gdLst/>
              <a:ahLst/>
              <a:cxnLst/>
              <a:rect l="l" t="t" r="r" b="b"/>
              <a:pathLst>
                <a:path w="486410" h="445135">
                  <a:moveTo>
                    <a:pt x="188975" y="367284"/>
                  </a:moveTo>
                  <a:lnTo>
                    <a:pt x="243839" y="367284"/>
                  </a:lnTo>
                  <a:lnTo>
                    <a:pt x="243839" y="312420"/>
                  </a:lnTo>
                  <a:lnTo>
                    <a:pt x="188975" y="312420"/>
                  </a:lnTo>
                  <a:lnTo>
                    <a:pt x="188975" y="367284"/>
                  </a:lnTo>
                  <a:close/>
                </a:path>
                <a:path w="486410" h="445135">
                  <a:moveTo>
                    <a:pt x="283463" y="367284"/>
                  </a:moveTo>
                  <a:lnTo>
                    <a:pt x="336804" y="367284"/>
                  </a:lnTo>
                  <a:lnTo>
                    <a:pt x="336804" y="312420"/>
                  </a:lnTo>
                  <a:lnTo>
                    <a:pt x="283463" y="312420"/>
                  </a:lnTo>
                  <a:lnTo>
                    <a:pt x="283463" y="367284"/>
                  </a:lnTo>
                  <a:close/>
                </a:path>
                <a:path w="486410" h="445135">
                  <a:moveTo>
                    <a:pt x="377952" y="367284"/>
                  </a:moveTo>
                  <a:lnTo>
                    <a:pt x="431292" y="367284"/>
                  </a:lnTo>
                  <a:lnTo>
                    <a:pt x="431292" y="312420"/>
                  </a:lnTo>
                  <a:lnTo>
                    <a:pt x="377952" y="312420"/>
                  </a:lnTo>
                  <a:lnTo>
                    <a:pt x="377952" y="367284"/>
                  </a:lnTo>
                  <a:close/>
                </a:path>
                <a:path w="486410" h="445135">
                  <a:moveTo>
                    <a:pt x="215773" y="0"/>
                  </a:moveTo>
                  <a:lnTo>
                    <a:pt x="216281" y="243332"/>
                  </a:lnTo>
                  <a:lnTo>
                    <a:pt x="351281" y="125475"/>
                  </a:lnTo>
                  <a:lnTo>
                    <a:pt x="351281" y="243332"/>
                  </a:lnTo>
                  <a:lnTo>
                    <a:pt x="486156" y="125475"/>
                  </a:lnTo>
                  <a:lnTo>
                    <a:pt x="486156" y="445008"/>
                  </a:lnTo>
                  <a:lnTo>
                    <a:pt x="0" y="445008"/>
                  </a:lnTo>
                  <a:lnTo>
                    <a:pt x="46" y="395562"/>
                  </a:lnTo>
                  <a:lnTo>
                    <a:pt x="100" y="346117"/>
                  </a:lnTo>
                  <a:lnTo>
                    <a:pt x="159" y="296672"/>
                  </a:lnTo>
                  <a:lnTo>
                    <a:pt x="222" y="247226"/>
                  </a:lnTo>
                  <a:lnTo>
                    <a:pt x="285" y="197781"/>
                  </a:lnTo>
                  <a:lnTo>
                    <a:pt x="348" y="148336"/>
                  </a:lnTo>
                  <a:lnTo>
                    <a:pt x="407" y="98890"/>
                  </a:lnTo>
                  <a:lnTo>
                    <a:pt x="461" y="49445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5035" y="2572512"/>
              <a:ext cx="227075" cy="10058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579875" y="2781300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600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600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600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600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60070" h="76200">
                  <a:moveTo>
                    <a:pt x="483362" y="0"/>
                  </a:moveTo>
                  <a:lnTo>
                    <a:pt x="483362" y="76200"/>
                  </a:lnTo>
                  <a:lnTo>
                    <a:pt x="546862" y="44450"/>
                  </a:lnTo>
                  <a:lnTo>
                    <a:pt x="495300" y="44450"/>
                  </a:lnTo>
                  <a:lnTo>
                    <a:pt x="495300" y="31750"/>
                  </a:lnTo>
                  <a:lnTo>
                    <a:pt x="546862" y="31750"/>
                  </a:lnTo>
                  <a:lnTo>
                    <a:pt x="483362" y="0"/>
                  </a:lnTo>
                  <a:close/>
                </a:path>
                <a:path w="560070" h="76200">
                  <a:moveTo>
                    <a:pt x="483362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83362" y="44450"/>
                  </a:lnTo>
                  <a:lnTo>
                    <a:pt x="483362" y="31750"/>
                  </a:lnTo>
                  <a:close/>
                </a:path>
                <a:path w="560070" h="76200">
                  <a:moveTo>
                    <a:pt x="546862" y="31750"/>
                  </a:moveTo>
                  <a:lnTo>
                    <a:pt x="495300" y="31750"/>
                  </a:lnTo>
                  <a:lnTo>
                    <a:pt x="495300" y="44450"/>
                  </a:lnTo>
                  <a:lnTo>
                    <a:pt x="546862" y="44450"/>
                  </a:lnTo>
                  <a:lnTo>
                    <a:pt x="559562" y="38100"/>
                  </a:lnTo>
                  <a:lnTo>
                    <a:pt x="546862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61131" y="4553711"/>
              <a:ext cx="486409" cy="443865"/>
            </a:xfrm>
            <a:custGeom>
              <a:avLst/>
              <a:gdLst/>
              <a:ahLst/>
              <a:cxnLst/>
              <a:rect l="l" t="t" r="r" b="b"/>
              <a:pathLst>
                <a:path w="486410" h="443864">
                  <a:moveTo>
                    <a:pt x="188975" y="365759"/>
                  </a:moveTo>
                  <a:lnTo>
                    <a:pt x="243839" y="365759"/>
                  </a:lnTo>
                  <a:lnTo>
                    <a:pt x="243839" y="310895"/>
                  </a:lnTo>
                  <a:lnTo>
                    <a:pt x="188975" y="310895"/>
                  </a:lnTo>
                  <a:lnTo>
                    <a:pt x="188975" y="365759"/>
                  </a:lnTo>
                  <a:close/>
                </a:path>
                <a:path w="486410" h="443864">
                  <a:moveTo>
                    <a:pt x="283463" y="365759"/>
                  </a:moveTo>
                  <a:lnTo>
                    <a:pt x="336804" y="365759"/>
                  </a:lnTo>
                  <a:lnTo>
                    <a:pt x="336804" y="310895"/>
                  </a:lnTo>
                  <a:lnTo>
                    <a:pt x="283463" y="310895"/>
                  </a:lnTo>
                  <a:lnTo>
                    <a:pt x="283463" y="365759"/>
                  </a:lnTo>
                  <a:close/>
                </a:path>
                <a:path w="486410" h="443864">
                  <a:moveTo>
                    <a:pt x="377952" y="365759"/>
                  </a:moveTo>
                  <a:lnTo>
                    <a:pt x="431292" y="365759"/>
                  </a:lnTo>
                  <a:lnTo>
                    <a:pt x="431292" y="310895"/>
                  </a:lnTo>
                  <a:lnTo>
                    <a:pt x="377952" y="310895"/>
                  </a:lnTo>
                  <a:lnTo>
                    <a:pt x="377952" y="365759"/>
                  </a:lnTo>
                  <a:close/>
                </a:path>
                <a:path w="486410" h="443864">
                  <a:moveTo>
                    <a:pt x="215773" y="0"/>
                  </a:moveTo>
                  <a:lnTo>
                    <a:pt x="216281" y="242569"/>
                  </a:lnTo>
                  <a:lnTo>
                    <a:pt x="351281" y="125094"/>
                  </a:lnTo>
                  <a:lnTo>
                    <a:pt x="351281" y="242569"/>
                  </a:lnTo>
                  <a:lnTo>
                    <a:pt x="486156" y="125094"/>
                  </a:lnTo>
                  <a:lnTo>
                    <a:pt x="486156" y="443483"/>
                  </a:lnTo>
                  <a:lnTo>
                    <a:pt x="0" y="443483"/>
                  </a:lnTo>
                  <a:lnTo>
                    <a:pt x="46" y="394207"/>
                  </a:lnTo>
                  <a:lnTo>
                    <a:pt x="100" y="344931"/>
                  </a:lnTo>
                  <a:lnTo>
                    <a:pt x="159" y="295655"/>
                  </a:lnTo>
                  <a:lnTo>
                    <a:pt x="222" y="246379"/>
                  </a:lnTo>
                  <a:lnTo>
                    <a:pt x="285" y="197103"/>
                  </a:lnTo>
                  <a:lnTo>
                    <a:pt x="348" y="147827"/>
                  </a:lnTo>
                  <a:lnTo>
                    <a:pt x="407" y="98551"/>
                  </a:lnTo>
                  <a:lnTo>
                    <a:pt x="461" y="49275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5035" y="4503420"/>
              <a:ext cx="227075" cy="10210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926579" y="2607563"/>
              <a:ext cx="596265" cy="486409"/>
            </a:xfrm>
            <a:custGeom>
              <a:avLst/>
              <a:gdLst/>
              <a:ahLst/>
              <a:cxnLst/>
              <a:rect l="l" t="t" r="r" b="b"/>
              <a:pathLst>
                <a:path w="596265" h="486410">
                  <a:moveTo>
                    <a:pt x="0" y="153924"/>
                  </a:moveTo>
                  <a:lnTo>
                    <a:pt x="297942" y="0"/>
                  </a:lnTo>
                  <a:lnTo>
                    <a:pt x="595884" y="153924"/>
                  </a:lnTo>
                  <a:lnTo>
                    <a:pt x="297942" y="307848"/>
                  </a:lnTo>
                  <a:lnTo>
                    <a:pt x="0" y="153924"/>
                  </a:lnTo>
                  <a:close/>
                </a:path>
                <a:path w="596265" h="486410">
                  <a:moveTo>
                    <a:pt x="491236" y="277368"/>
                  </a:moveTo>
                  <a:lnTo>
                    <a:pt x="595884" y="331597"/>
                  </a:lnTo>
                  <a:lnTo>
                    <a:pt x="297942" y="486156"/>
                  </a:lnTo>
                  <a:lnTo>
                    <a:pt x="0" y="331597"/>
                  </a:lnTo>
                  <a:lnTo>
                    <a:pt x="104648" y="27736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44623" y="1537716"/>
              <a:ext cx="8432800" cy="4264660"/>
            </a:xfrm>
            <a:custGeom>
              <a:avLst/>
              <a:gdLst/>
              <a:ahLst/>
              <a:cxnLst/>
              <a:rect l="l" t="t" r="r" b="b"/>
              <a:pathLst>
                <a:path w="8432800" h="4264660">
                  <a:moveTo>
                    <a:pt x="0" y="4264151"/>
                  </a:moveTo>
                  <a:lnTo>
                    <a:pt x="8432292" y="4264151"/>
                  </a:lnTo>
                  <a:lnTo>
                    <a:pt x="8432292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0446257" y="5325236"/>
            <a:ext cx="13576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aly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dashboards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387842" y="1809749"/>
            <a:ext cx="1200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Model</a:t>
            </a:r>
            <a:r>
              <a:rPr sz="1400" spc="-3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623939" y="1791461"/>
            <a:ext cx="10172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Prep</a:t>
            </a:r>
            <a:r>
              <a:rPr sz="1400" spc="-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382134" y="1799589"/>
            <a:ext cx="4413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tor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890139" y="1791461"/>
            <a:ext cx="5105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n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639806" y="1807590"/>
            <a:ext cx="964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Intelligence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946148" y="1531619"/>
            <a:ext cx="8444865" cy="4276725"/>
            <a:chOff x="1946148" y="1531619"/>
            <a:chExt cx="8444865" cy="4276725"/>
          </a:xfrm>
        </p:grpSpPr>
        <p:sp>
          <p:nvSpPr>
            <p:cNvPr id="72" name="object 72"/>
            <p:cNvSpPr/>
            <p:nvPr/>
          </p:nvSpPr>
          <p:spPr>
            <a:xfrm>
              <a:off x="1952244" y="1537715"/>
              <a:ext cx="8432800" cy="4264660"/>
            </a:xfrm>
            <a:custGeom>
              <a:avLst/>
              <a:gdLst/>
              <a:ahLst/>
              <a:cxnLst/>
              <a:rect l="l" t="t" r="r" b="b"/>
              <a:pathLst>
                <a:path w="8432800" h="4264660">
                  <a:moveTo>
                    <a:pt x="0" y="4264151"/>
                  </a:moveTo>
                  <a:lnTo>
                    <a:pt x="8432292" y="4264151"/>
                  </a:lnTo>
                  <a:lnTo>
                    <a:pt x="8432292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87183" y="3668013"/>
              <a:ext cx="1160145" cy="907415"/>
            </a:xfrm>
            <a:custGeom>
              <a:avLst/>
              <a:gdLst/>
              <a:ahLst/>
              <a:cxnLst/>
              <a:rect l="l" t="t" r="r" b="b"/>
              <a:pathLst>
                <a:path w="1160145" h="907414">
                  <a:moveTo>
                    <a:pt x="7239" y="6350"/>
                  </a:moveTo>
                  <a:lnTo>
                    <a:pt x="7239" y="43561"/>
                  </a:lnTo>
                  <a:lnTo>
                    <a:pt x="19939" y="43561"/>
                  </a:lnTo>
                  <a:lnTo>
                    <a:pt x="19939" y="12700"/>
                  </a:lnTo>
                  <a:lnTo>
                    <a:pt x="13589" y="12700"/>
                  </a:lnTo>
                  <a:lnTo>
                    <a:pt x="7239" y="6350"/>
                  </a:lnTo>
                  <a:close/>
                </a:path>
                <a:path w="1160145" h="907414">
                  <a:moveTo>
                    <a:pt x="1714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239" y="12700"/>
                  </a:lnTo>
                  <a:lnTo>
                    <a:pt x="7239" y="6350"/>
                  </a:lnTo>
                  <a:lnTo>
                    <a:pt x="19939" y="6350"/>
                  </a:lnTo>
                  <a:lnTo>
                    <a:pt x="19939" y="2793"/>
                  </a:lnTo>
                  <a:lnTo>
                    <a:pt x="17145" y="0"/>
                  </a:lnTo>
                  <a:close/>
                </a:path>
                <a:path w="1160145" h="907414">
                  <a:moveTo>
                    <a:pt x="19939" y="6350"/>
                  </a:moveTo>
                  <a:lnTo>
                    <a:pt x="7239" y="6350"/>
                  </a:lnTo>
                  <a:lnTo>
                    <a:pt x="13589" y="12700"/>
                  </a:lnTo>
                  <a:lnTo>
                    <a:pt x="19939" y="12700"/>
                  </a:lnTo>
                  <a:lnTo>
                    <a:pt x="19939" y="6350"/>
                  </a:lnTo>
                  <a:close/>
                </a:path>
                <a:path w="1160145" h="907414">
                  <a:moveTo>
                    <a:pt x="19939" y="81661"/>
                  </a:moveTo>
                  <a:lnTo>
                    <a:pt x="7239" y="81661"/>
                  </a:lnTo>
                  <a:lnTo>
                    <a:pt x="7239" y="132461"/>
                  </a:lnTo>
                  <a:lnTo>
                    <a:pt x="19939" y="132461"/>
                  </a:lnTo>
                  <a:lnTo>
                    <a:pt x="19939" y="81661"/>
                  </a:lnTo>
                  <a:close/>
                </a:path>
                <a:path w="1160145" h="907414">
                  <a:moveTo>
                    <a:pt x="19939" y="170561"/>
                  </a:moveTo>
                  <a:lnTo>
                    <a:pt x="7239" y="170561"/>
                  </a:lnTo>
                  <a:lnTo>
                    <a:pt x="7239" y="221361"/>
                  </a:lnTo>
                  <a:lnTo>
                    <a:pt x="19939" y="221361"/>
                  </a:lnTo>
                  <a:lnTo>
                    <a:pt x="19939" y="170561"/>
                  </a:lnTo>
                  <a:close/>
                </a:path>
                <a:path w="1160145" h="907414">
                  <a:moveTo>
                    <a:pt x="19939" y="259461"/>
                  </a:moveTo>
                  <a:lnTo>
                    <a:pt x="7239" y="259461"/>
                  </a:lnTo>
                  <a:lnTo>
                    <a:pt x="7239" y="310261"/>
                  </a:lnTo>
                  <a:lnTo>
                    <a:pt x="19939" y="310261"/>
                  </a:lnTo>
                  <a:lnTo>
                    <a:pt x="19939" y="259461"/>
                  </a:lnTo>
                  <a:close/>
                </a:path>
                <a:path w="1160145" h="907414">
                  <a:moveTo>
                    <a:pt x="19939" y="348361"/>
                  </a:moveTo>
                  <a:lnTo>
                    <a:pt x="7239" y="348361"/>
                  </a:lnTo>
                  <a:lnTo>
                    <a:pt x="7239" y="399161"/>
                  </a:lnTo>
                  <a:lnTo>
                    <a:pt x="19939" y="399161"/>
                  </a:lnTo>
                  <a:lnTo>
                    <a:pt x="19939" y="348361"/>
                  </a:lnTo>
                  <a:close/>
                </a:path>
                <a:path w="1160145" h="907414">
                  <a:moveTo>
                    <a:pt x="19939" y="437261"/>
                  </a:moveTo>
                  <a:lnTo>
                    <a:pt x="7239" y="437261"/>
                  </a:lnTo>
                  <a:lnTo>
                    <a:pt x="7239" y="488061"/>
                  </a:lnTo>
                  <a:lnTo>
                    <a:pt x="19939" y="488061"/>
                  </a:lnTo>
                  <a:lnTo>
                    <a:pt x="19939" y="437261"/>
                  </a:lnTo>
                  <a:close/>
                </a:path>
                <a:path w="1160145" h="907414">
                  <a:moveTo>
                    <a:pt x="19939" y="526161"/>
                  </a:moveTo>
                  <a:lnTo>
                    <a:pt x="7239" y="526161"/>
                  </a:lnTo>
                  <a:lnTo>
                    <a:pt x="7239" y="576961"/>
                  </a:lnTo>
                  <a:lnTo>
                    <a:pt x="19939" y="576961"/>
                  </a:lnTo>
                  <a:lnTo>
                    <a:pt x="19939" y="526161"/>
                  </a:lnTo>
                  <a:close/>
                </a:path>
                <a:path w="1160145" h="907414">
                  <a:moveTo>
                    <a:pt x="19939" y="615061"/>
                  </a:moveTo>
                  <a:lnTo>
                    <a:pt x="7239" y="615061"/>
                  </a:lnTo>
                  <a:lnTo>
                    <a:pt x="7239" y="665861"/>
                  </a:lnTo>
                  <a:lnTo>
                    <a:pt x="19939" y="665861"/>
                  </a:lnTo>
                  <a:lnTo>
                    <a:pt x="19939" y="615061"/>
                  </a:lnTo>
                  <a:close/>
                </a:path>
                <a:path w="1160145" h="907414">
                  <a:moveTo>
                    <a:pt x="19939" y="703961"/>
                  </a:moveTo>
                  <a:lnTo>
                    <a:pt x="7239" y="703961"/>
                  </a:lnTo>
                  <a:lnTo>
                    <a:pt x="7239" y="754761"/>
                  </a:lnTo>
                  <a:lnTo>
                    <a:pt x="19939" y="754761"/>
                  </a:lnTo>
                  <a:lnTo>
                    <a:pt x="19939" y="703961"/>
                  </a:lnTo>
                  <a:close/>
                </a:path>
                <a:path w="1160145" h="907414">
                  <a:moveTo>
                    <a:pt x="19939" y="792861"/>
                  </a:moveTo>
                  <a:lnTo>
                    <a:pt x="7239" y="792861"/>
                  </a:lnTo>
                  <a:lnTo>
                    <a:pt x="7239" y="843661"/>
                  </a:lnTo>
                  <a:lnTo>
                    <a:pt x="19939" y="843661"/>
                  </a:lnTo>
                  <a:lnTo>
                    <a:pt x="19939" y="792861"/>
                  </a:lnTo>
                  <a:close/>
                </a:path>
                <a:path w="1160145" h="907414">
                  <a:moveTo>
                    <a:pt x="76835" y="862965"/>
                  </a:moveTo>
                  <a:lnTo>
                    <a:pt x="26035" y="862965"/>
                  </a:lnTo>
                  <a:lnTo>
                    <a:pt x="26035" y="875665"/>
                  </a:lnTo>
                  <a:lnTo>
                    <a:pt x="76835" y="875665"/>
                  </a:lnTo>
                  <a:lnTo>
                    <a:pt x="76835" y="862965"/>
                  </a:lnTo>
                  <a:close/>
                </a:path>
                <a:path w="1160145" h="907414">
                  <a:moveTo>
                    <a:pt x="165735" y="862965"/>
                  </a:moveTo>
                  <a:lnTo>
                    <a:pt x="114935" y="862965"/>
                  </a:lnTo>
                  <a:lnTo>
                    <a:pt x="114935" y="875665"/>
                  </a:lnTo>
                  <a:lnTo>
                    <a:pt x="165735" y="875665"/>
                  </a:lnTo>
                  <a:lnTo>
                    <a:pt x="165735" y="862965"/>
                  </a:lnTo>
                  <a:close/>
                </a:path>
                <a:path w="1160145" h="907414">
                  <a:moveTo>
                    <a:pt x="254635" y="862965"/>
                  </a:moveTo>
                  <a:lnTo>
                    <a:pt x="203835" y="862965"/>
                  </a:lnTo>
                  <a:lnTo>
                    <a:pt x="203835" y="875665"/>
                  </a:lnTo>
                  <a:lnTo>
                    <a:pt x="254635" y="875665"/>
                  </a:lnTo>
                  <a:lnTo>
                    <a:pt x="254635" y="862965"/>
                  </a:lnTo>
                  <a:close/>
                </a:path>
                <a:path w="1160145" h="907414">
                  <a:moveTo>
                    <a:pt x="343535" y="862965"/>
                  </a:moveTo>
                  <a:lnTo>
                    <a:pt x="292735" y="862965"/>
                  </a:lnTo>
                  <a:lnTo>
                    <a:pt x="292735" y="875665"/>
                  </a:lnTo>
                  <a:lnTo>
                    <a:pt x="343535" y="875665"/>
                  </a:lnTo>
                  <a:lnTo>
                    <a:pt x="343535" y="862965"/>
                  </a:lnTo>
                  <a:close/>
                </a:path>
                <a:path w="1160145" h="907414">
                  <a:moveTo>
                    <a:pt x="432435" y="862965"/>
                  </a:moveTo>
                  <a:lnTo>
                    <a:pt x="381635" y="862965"/>
                  </a:lnTo>
                  <a:lnTo>
                    <a:pt x="381635" y="875665"/>
                  </a:lnTo>
                  <a:lnTo>
                    <a:pt x="432435" y="875665"/>
                  </a:lnTo>
                  <a:lnTo>
                    <a:pt x="432435" y="862965"/>
                  </a:lnTo>
                  <a:close/>
                </a:path>
                <a:path w="1160145" h="907414">
                  <a:moveTo>
                    <a:pt x="521335" y="862965"/>
                  </a:moveTo>
                  <a:lnTo>
                    <a:pt x="470535" y="862965"/>
                  </a:lnTo>
                  <a:lnTo>
                    <a:pt x="470535" y="875665"/>
                  </a:lnTo>
                  <a:lnTo>
                    <a:pt x="521335" y="875665"/>
                  </a:lnTo>
                  <a:lnTo>
                    <a:pt x="521335" y="862965"/>
                  </a:lnTo>
                  <a:close/>
                </a:path>
                <a:path w="1160145" h="907414">
                  <a:moveTo>
                    <a:pt x="610235" y="862965"/>
                  </a:moveTo>
                  <a:lnTo>
                    <a:pt x="559435" y="862965"/>
                  </a:lnTo>
                  <a:lnTo>
                    <a:pt x="559435" y="875665"/>
                  </a:lnTo>
                  <a:lnTo>
                    <a:pt x="610235" y="875665"/>
                  </a:lnTo>
                  <a:lnTo>
                    <a:pt x="610235" y="862965"/>
                  </a:lnTo>
                  <a:close/>
                </a:path>
                <a:path w="1160145" h="907414">
                  <a:moveTo>
                    <a:pt x="699135" y="862965"/>
                  </a:moveTo>
                  <a:lnTo>
                    <a:pt x="648335" y="862965"/>
                  </a:lnTo>
                  <a:lnTo>
                    <a:pt x="648335" y="875665"/>
                  </a:lnTo>
                  <a:lnTo>
                    <a:pt x="699135" y="875665"/>
                  </a:lnTo>
                  <a:lnTo>
                    <a:pt x="699135" y="862965"/>
                  </a:lnTo>
                  <a:close/>
                </a:path>
                <a:path w="1160145" h="907414">
                  <a:moveTo>
                    <a:pt x="788035" y="862965"/>
                  </a:moveTo>
                  <a:lnTo>
                    <a:pt x="737235" y="862965"/>
                  </a:lnTo>
                  <a:lnTo>
                    <a:pt x="737235" y="875665"/>
                  </a:lnTo>
                  <a:lnTo>
                    <a:pt x="788035" y="875665"/>
                  </a:lnTo>
                  <a:lnTo>
                    <a:pt x="788035" y="862965"/>
                  </a:lnTo>
                  <a:close/>
                </a:path>
                <a:path w="1160145" h="907414">
                  <a:moveTo>
                    <a:pt x="876935" y="862965"/>
                  </a:moveTo>
                  <a:lnTo>
                    <a:pt x="826135" y="862965"/>
                  </a:lnTo>
                  <a:lnTo>
                    <a:pt x="826135" y="875665"/>
                  </a:lnTo>
                  <a:lnTo>
                    <a:pt x="876935" y="875665"/>
                  </a:lnTo>
                  <a:lnTo>
                    <a:pt x="876935" y="862965"/>
                  </a:lnTo>
                  <a:close/>
                </a:path>
                <a:path w="1160145" h="907414">
                  <a:moveTo>
                    <a:pt x="965835" y="862965"/>
                  </a:moveTo>
                  <a:lnTo>
                    <a:pt x="915035" y="862965"/>
                  </a:lnTo>
                  <a:lnTo>
                    <a:pt x="915035" y="875665"/>
                  </a:lnTo>
                  <a:lnTo>
                    <a:pt x="965835" y="875665"/>
                  </a:lnTo>
                  <a:lnTo>
                    <a:pt x="965835" y="862965"/>
                  </a:lnTo>
                  <a:close/>
                </a:path>
                <a:path w="1160145" h="907414">
                  <a:moveTo>
                    <a:pt x="1054735" y="862965"/>
                  </a:moveTo>
                  <a:lnTo>
                    <a:pt x="1003935" y="862965"/>
                  </a:lnTo>
                  <a:lnTo>
                    <a:pt x="1003935" y="875665"/>
                  </a:lnTo>
                  <a:lnTo>
                    <a:pt x="1054735" y="875665"/>
                  </a:lnTo>
                  <a:lnTo>
                    <a:pt x="1054735" y="862965"/>
                  </a:lnTo>
                  <a:close/>
                </a:path>
                <a:path w="1160145" h="907414">
                  <a:moveTo>
                    <a:pt x="1083691" y="831215"/>
                  </a:moveTo>
                  <a:lnTo>
                    <a:pt x="1083691" y="907415"/>
                  </a:lnTo>
                  <a:lnTo>
                    <a:pt x="1147191" y="875665"/>
                  </a:lnTo>
                  <a:lnTo>
                    <a:pt x="1092835" y="875665"/>
                  </a:lnTo>
                  <a:lnTo>
                    <a:pt x="1092835" y="862965"/>
                  </a:lnTo>
                  <a:lnTo>
                    <a:pt x="1147191" y="862965"/>
                  </a:lnTo>
                  <a:lnTo>
                    <a:pt x="1083691" y="831215"/>
                  </a:lnTo>
                  <a:close/>
                </a:path>
                <a:path w="1160145" h="907414">
                  <a:moveTo>
                    <a:pt x="1096391" y="862965"/>
                  </a:moveTo>
                  <a:lnTo>
                    <a:pt x="1092835" y="862965"/>
                  </a:lnTo>
                  <a:lnTo>
                    <a:pt x="1092835" y="875665"/>
                  </a:lnTo>
                  <a:lnTo>
                    <a:pt x="1096391" y="875665"/>
                  </a:lnTo>
                  <a:lnTo>
                    <a:pt x="1096391" y="862965"/>
                  </a:lnTo>
                  <a:close/>
                </a:path>
                <a:path w="1160145" h="907414">
                  <a:moveTo>
                    <a:pt x="1147191" y="862965"/>
                  </a:moveTo>
                  <a:lnTo>
                    <a:pt x="1096391" y="862965"/>
                  </a:lnTo>
                  <a:lnTo>
                    <a:pt x="1096391" y="875665"/>
                  </a:lnTo>
                  <a:lnTo>
                    <a:pt x="1147191" y="875665"/>
                  </a:lnTo>
                  <a:lnTo>
                    <a:pt x="1159891" y="869315"/>
                  </a:lnTo>
                  <a:lnTo>
                    <a:pt x="1147191" y="862965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6870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l-t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im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2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analy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g</a:t>
            </a:r>
            <a:r>
              <a:rPr sz="4400" spc="-2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ta</a:t>
            </a:r>
            <a:endParaRPr sz="4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6717" y="3168141"/>
            <a:ext cx="11239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Unstructured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51860" y="2823971"/>
            <a:ext cx="7299325" cy="2185670"/>
          </a:xfrm>
          <a:custGeom>
            <a:avLst/>
            <a:gdLst/>
            <a:ahLst/>
            <a:cxnLst/>
            <a:rect l="l" t="t" r="r" b="b"/>
            <a:pathLst>
              <a:path w="7299325" h="2185670">
                <a:moveTo>
                  <a:pt x="114300" y="31750"/>
                </a:moveTo>
                <a:lnTo>
                  <a:pt x="76200" y="31750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114300" y="44450"/>
                </a:lnTo>
                <a:lnTo>
                  <a:pt x="114300" y="31750"/>
                </a:lnTo>
                <a:close/>
              </a:path>
              <a:path w="7299325" h="2185670">
                <a:moveTo>
                  <a:pt x="203200" y="31750"/>
                </a:moveTo>
                <a:lnTo>
                  <a:pt x="152400" y="31750"/>
                </a:lnTo>
                <a:lnTo>
                  <a:pt x="152400" y="44450"/>
                </a:lnTo>
                <a:lnTo>
                  <a:pt x="203200" y="44450"/>
                </a:lnTo>
                <a:lnTo>
                  <a:pt x="203200" y="31750"/>
                </a:lnTo>
                <a:close/>
              </a:path>
              <a:path w="7299325" h="218567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292100" y="31750"/>
                </a:lnTo>
                <a:close/>
              </a:path>
              <a:path w="7299325" h="2185670">
                <a:moveTo>
                  <a:pt x="381000" y="31750"/>
                </a:moveTo>
                <a:lnTo>
                  <a:pt x="330200" y="31750"/>
                </a:lnTo>
                <a:lnTo>
                  <a:pt x="33020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7299325" h="2185670">
                <a:moveTo>
                  <a:pt x="469900" y="31750"/>
                </a:moveTo>
                <a:lnTo>
                  <a:pt x="419100" y="31750"/>
                </a:lnTo>
                <a:lnTo>
                  <a:pt x="419100" y="44450"/>
                </a:lnTo>
                <a:lnTo>
                  <a:pt x="469900" y="44450"/>
                </a:lnTo>
                <a:lnTo>
                  <a:pt x="469900" y="31750"/>
                </a:lnTo>
                <a:close/>
              </a:path>
              <a:path w="7299325" h="2185670">
                <a:moveTo>
                  <a:pt x="558800" y="31750"/>
                </a:moveTo>
                <a:lnTo>
                  <a:pt x="508000" y="31750"/>
                </a:lnTo>
                <a:lnTo>
                  <a:pt x="508000" y="44450"/>
                </a:lnTo>
                <a:lnTo>
                  <a:pt x="558800" y="44450"/>
                </a:lnTo>
                <a:lnTo>
                  <a:pt x="558800" y="31750"/>
                </a:lnTo>
                <a:close/>
              </a:path>
              <a:path w="7299325" h="2185670">
                <a:moveTo>
                  <a:pt x="647700" y="31750"/>
                </a:moveTo>
                <a:lnTo>
                  <a:pt x="596900" y="31750"/>
                </a:lnTo>
                <a:lnTo>
                  <a:pt x="59690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7299325" h="2185670">
                <a:moveTo>
                  <a:pt x="736600" y="31750"/>
                </a:moveTo>
                <a:lnTo>
                  <a:pt x="685800" y="31750"/>
                </a:lnTo>
                <a:lnTo>
                  <a:pt x="685800" y="44450"/>
                </a:lnTo>
                <a:lnTo>
                  <a:pt x="736600" y="44450"/>
                </a:lnTo>
                <a:lnTo>
                  <a:pt x="736600" y="31750"/>
                </a:lnTo>
                <a:close/>
              </a:path>
              <a:path w="7299325" h="218567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25500" y="31750"/>
                </a:lnTo>
                <a:close/>
              </a:path>
              <a:path w="7299325" h="2185670">
                <a:moveTo>
                  <a:pt x="914400" y="31750"/>
                </a:moveTo>
                <a:lnTo>
                  <a:pt x="863600" y="31750"/>
                </a:lnTo>
                <a:lnTo>
                  <a:pt x="863600" y="44450"/>
                </a:lnTo>
                <a:lnTo>
                  <a:pt x="914400" y="44450"/>
                </a:lnTo>
                <a:lnTo>
                  <a:pt x="914400" y="31750"/>
                </a:lnTo>
                <a:close/>
              </a:path>
              <a:path w="7299325" h="2185670">
                <a:moveTo>
                  <a:pt x="1003300" y="31750"/>
                </a:moveTo>
                <a:lnTo>
                  <a:pt x="952500" y="31750"/>
                </a:lnTo>
                <a:lnTo>
                  <a:pt x="952500" y="44450"/>
                </a:lnTo>
                <a:lnTo>
                  <a:pt x="1003300" y="44450"/>
                </a:lnTo>
                <a:lnTo>
                  <a:pt x="1003300" y="31750"/>
                </a:lnTo>
                <a:close/>
              </a:path>
              <a:path w="7299325" h="2185670">
                <a:moveTo>
                  <a:pt x="1092200" y="31750"/>
                </a:moveTo>
                <a:lnTo>
                  <a:pt x="1041400" y="31750"/>
                </a:lnTo>
                <a:lnTo>
                  <a:pt x="1041400" y="44450"/>
                </a:lnTo>
                <a:lnTo>
                  <a:pt x="1092200" y="44450"/>
                </a:lnTo>
                <a:lnTo>
                  <a:pt x="1092200" y="31750"/>
                </a:lnTo>
                <a:close/>
              </a:path>
              <a:path w="7299325" h="2185670">
                <a:moveTo>
                  <a:pt x="1181100" y="31750"/>
                </a:moveTo>
                <a:lnTo>
                  <a:pt x="1130300" y="31750"/>
                </a:lnTo>
                <a:lnTo>
                  <a:pt x="1130300" y="44450"/>
                </a:lnTo>
                <a:lnTo>
                  <a:pt x="1181100" y="44450"/>
                </a:lnTo>
                <a:lnTo>
                  <a:pt x="1181100" y="31750"/>
                </a:lnTo>
                <a:close/>
              </a:path>
              <a:path w="7299325" h="2185670">
                <a:moveTo>
                  <a:pt x="1270000" y="31750"/>
                </a:moveTo>
                <a:lnTo>
                  <a:pt x="1219200" y="31750"/>
                </a:lnTo>
                <a:lnTo>
                  <a:pt x="1219200" y="44450"/>
                </a:lnTo>
                <a:lnTo>
                  <a:pt x="1270000" y="44450"/>
                </a:lnTo>
                <a:lnTo>
                  <a:pt x="1270000" y="31750"/>
                </a:lnTo>
                <a:close/>
              </a:path>
              <a:path w="7299325" h="2185670">
                <a:moveTo>
                  <a:pt x="1358900" y="31750"/>
                </a:moveTo>
                <a:lnTo>
                  <a:pt x="1308100" y="31750"/>
                </a:lnTo>
                <a:lnTo>
                  <a:pt x="1308100" y="44450"/>
                </a:lnTo>
                <a:lnTo>
                  <a:pt x="1358900" y="44450"/>
                </a:lnTo>
                <a:lnTo>
                  <a:pt x="1358900" y="31750"/>
                </a:lnTo>
                <a:close/>
              </a:path>
              <a:path w="7299325" h="2185670">
                <a:moveTo>
                  <a:pt x="1447800" y="31750"/>
                </a:moveTo>
                <a:lnTo>
                  <a:pt x="1397000" y="31750"/>
                </a:lnTo>
                <a:lnTo>
                  <a:pt x="1397000" y="44450"/>
                </a:lnTo>
                <a:lnTo>
                  <a:pt x="1447800" y="44450"/>
                </a:lnTo>
                <a:lnTo>
                  <a:pt x="1447800" y="31750"/>
                </a:lnTo>
                <a:close/>
              </a:path>
              <a:path w="7299325" h="2185670">
                <a:moveTo>
                  <a:pt x="1536700" y="31750"/>
                </a:moveTo>
                <a:lnTo>
                  <a:pt x="1485900" y="31750"/>
                </a:lnTo>
                <a:lnTo>
                  <a:pt x="1485900" y="44450"/>
                </a:lnTo>
                <a:lnTo>
                  <a:pt x="1536700" y="44450"/>
                </a:lnTo>
                <a:lnTo>
                  <a:pt x="1536700" y="31750"/>
                </a:lnTo>
                <a:close/>
              </a:path>
              <a:path w="7299325" h="2185670">
                <a:moveTo>
                  <a:pt x="1625600" y="31750"/>
                </a:moveTo>
                <a:lnTo>
                  <a:pt x="1574800" y="31750"/>
                </a:lnTo>
                <a:lnTo>
                  <a:pt x="1574800" y="44450"/>
                </a:lnTo>
                <a:lnTo>
                  <a:pt x="1625600" y="44450"/>
                </a:lnTo>
                <a:lnTo>
                  <a:pt x="1625600" y="31750"/>
                </a:lnTo>
                <a:close/>
              </a:path>
              <a:path w="7299325" h="2185670">
                <a:moveTo>
                  <a:pt x="1714500" y="31750"/>
                </a:moveTo>
                <a:lnTo>
                  <a:pt x="1663700" y="31750"/>
                </a:lnTo>
                <a:lnTo>
                  <a:pt x="1663700" y="44450"/>
                </a:lnTo>
                <a:lnTo>
                  <a:pt x="1714500" y="44450"/>
                </a:lnTo>
                <a:lnTo>
                  <a:pt x="1714500" y="31750"/>
                </a:lnTo>
                <a:close/>
              </a:path>
              <a:path w="7299325" h="2185670">
                <a:moveTo>
                  <a:pt x="1803400" y="31750"/>
                </a:moveTo>
                <a:lnTo>
                  <a:pt x="1752600" y="31750"/>
                </a:lnTo>
                <a:lnTo>
                  <a:pt x="1752600" y="44450"/>
                </a:lnTo>
                <a:lnTo>
                  <a:pt x="1803400" y="44450"/>
                </a:lnTo>
                <a:lnTo>
                  <a:pt x="1803400" y="31750"/>
                </a:lnTo>
                <a:close/>
              </a:path>
              <a:path w="7299325" h="2185670">
                <a:moveTo>
                  <a:pt x="1892300" y="31750"/>
                </a:moveTo>
                <a:lnTo>
                  <a:pt x="1841500" y="31750"/>
                </a:lnTo>
                <a:lnTo>
                  <a:pt x="1841500" y="44450"/>
                </a:lnTo>
                <a:lnTo>
                  <a:pt x="1892300" y="44450"/>
                </a:lnTo>
                <a:lnTo>
                  <a:pt x="1892300" y="31750"/>
                </a:lnTo>
                <a:close/>
              </a:path>
              <a:path w="7299325" h="2185670">
                <a:moveTo>
                  <a:pt x="1981200" y="31750"/>
                </a:moveTo>
                <a:lnTo>
                  <a:pt x="1930400" y="31750"/>
                </a:lnTo>
                <a:lnTo>
                  <a:pt x="1930400" y="44450"/>
                </a:lnTo>
                <a:lnTo>
                  <a:pt x="1981200" y="44450"/>
                </a:lnTo>
                <a:lnTo>
                  <a:pt x="1981200" y="31750"/>
                </a:lnTo>
                <a:close/>
              </a:path>
              <a:path w="7299325" h="2185670">
                <a:moveTo>
                  <a:pt x="2070100" y="31750"/>
                </a:moveTo>
                <a:lnTo>
                  <a:pt x="2019300" y="31750"/>
                </a:lnTo>
                <a:lnTo>
                  <a:pt x="2019300" y="44450"/>
                </a:lnTo>
                <a:lnTo>
                  <a:pt x="2070100" y="44450"/>
                </a:lnTo>
                <a:lnTo>
                  <a:pt x="2070100" y="31750"/>
                </a:lnTo>
                <a:close/>
              </a:path>
              <a:path w="7299325" h="2185670">
                <a:moveTo>
                  <a:pt x="2159000" y="31750"/>
                </a:moveTo>
                <a:lnTo>
                  <a:pt x="2108200" y="31750"/>
                </a:lnTo>
                <a:lnTo>
                  <a:pt x="2108200" y="44450"/>
                </a:lnTo>
                <a:lnTo>
                  <a:pt x="2159000" y="44450"/>
                </a:lnTo>
                <a:lnTo>
                  <a:pt x="2159000" y="31750"/>
                </a:lnTo>
                <a:close/>
              </a:path>
              <a:path w="7299325" h="2185670">
                <a:moveTo>
                  <a:pt x="2247900" y="31750"/>
                </a:moveTo>
                <a:lnTo>
                  <a:pt x="2197100" y="31750"/>
                </a:lnTo>
                <a:lnTo>
                  <a:pt x="2197100" y="44450"/>
                </a:lnTo>
                <a:lnTo>
                  <a:pt x="2247900" y="44450"/>
                </a:lnTo>
                <a:lnTo>
                  <a:pt x="2247900" y="31750"/>
                </a:lnTo>
                <a:close/>
              </a:path>
              <a:path w="7299325" h="2185670">
                <a:moveTo>
                  <a:pt x="2336800" y="31750"/>
                </a:moveTo>
                <a:lnTo>
                  <a:pt x="2286000" y="31750"/>
                </a:lnTo>
                <a:lnTo>
                  <a:pt x="2286000" y="44450"/>
                </a:lnTo>
                <a:lnTo>
                  <a:pt x="2336800" y="44450"/>
                </a:lnTo>
                <a:lnTo>
                  <a:pt x="2336800" y="31750"/>
                </a:lnTo>
                <a:close/>
              </a:path>
              <a:path w="7299325" h="2185670">
                <a:moveTo>
                  <a:pt x="2425700" y="31750"/>
                </a:moveTo>
                <a:lnTo>
                  <a:pt x="2374900" y="31750"/>
                </a:lnTo>
                <a:lnTo>
                  <a:pt x="2374900" y="44450"/>
                </a:lnTo>
                <a:lnTo>
                  <a:pt x="2425700" y="44450"/>
                </a:lnTo>
                <a:lnTo>
                  <a:pt x="2425700" y="31750"/>
                </a:lnTo>
                <a:close/>
              </a:path>
              <a:path w="7299325" h="2185670">
                <a:moveTo>
                  <a:pt x="2514600" y="31750"/>
                </a:moveTo>
                <a:lnTo>
                  <a:pt x="2463800" y="31750"/>
                </a:lnTo>
                <a:lnTo>
                  <a:pt x="2463800" y="44450"/>
                </a:lnTo>
                <a:lnTo>
                  <a:pt x="2514600" y="44450"/>
                </a:lnTo>
                <a:lnTo>
                  <a:pt x="2514600" y="31750"/>
                </a:lnTo>
                <a:close/>
              </a:path>
              <a:path w="7299325" h="2185670">
                <a:moveTo>
                  <a:pt x="2603500" y="31750"/>
                </a:moveTo>
                <a:lnTo>
                  <a:pt x="2552700" y="31750"/>
                </a:lnTo>
                <a:lnTo>
                  <a:pt x="2552700" y="44450"/>
                </a:lnTo>
                <a:lnTo>
                  <a:pt x="2603500" y="44450"/>
                </a:lnTo>
                <a:lnTo>
                  <a:pt x="2603500" y="31750"/>
                </a:lnTo>
                <a:close/>
              </a:path>
              <a:path w="7299325" h="2185670">
                <a:moveTo>
                  <a:pt x="2692400" y="31750"/>
                </a:moveTo>
                <a:lnTo>
                  <a:pt x="2641600" y="31750"/>
                </a:lnTo>
                <a:lnTo>
                  <a:pt x="2641600" y="44450"/>
                </a:lnTo>
                <a:lnTo>
                  <a:pt x="2692400" y="44450"/>
                </a:lnTo>
                <a:lnTo>
                  <a:pt x="2692400" y="31750"/>
                </a:lnTo>
                <a:close/>
              </a:path>
              <a:path w="7299325" h="2185670">
                <a:moveTo>
                  <a:pt x="2781300" y="31750"/>
                </a:moveTo>
                <a:lnTo>
                  <a:pt x="2730500" y="31750"/>
                </a:lnTo>
                <a:lnTo>
                  <a:pt x="2730500" y="44450"/>
                </a:lnTo>
                <a:lnTo>
                  <a:pt x="2781300" y="44450"/>
                </a:lnTo>
                <a:lnTo>
                  <a:pt x="2781300" y="31750"/>
                </a:lnTo>
                <a:close/>
              </a:path>
              <a:path w="7299325" h="2185670">
                <a:moveTo>
                  <a:pt x="2870200" y="31750"/>
                </a:moveTo>
                <a:lnTo>
                  <a:pt x="2819400" y="31750"/>
                </a:lnTo>
                <a:lnTo>
                  <a:pt x="2819400" y="44450"/>
                </a:lnTo>
                <a:lnTo>
                  <a:pt x="2870200" y="44450"/>
                </a:lnTo>
                <a:lnTo>
                  <a:pt x="2870200" y="31750"/>
                </a:lnTo>
                <a:close/>
              </a:path>
              <a:path w="7299325" h="2185670">
                <a:moveTo>
                  <a:pt x="2959100" y="31750"/>
                </a:moveTo>
                <a:lnTo>
                  <a:pt x="2908300" y="31750"/>
                </a:lnTo>
                <a:lnTo>
                  <a:pt x="2908300" y="44450"/>
                </a:lnTo>
                <a:lnTo>
                  <a:pt x="2959100" y="44450"/>
                </a:lnTo>
                <a:lnTo>
                  <a:pt x="2959100" y="31750"/>
                </a:lnTo>
                <a:close/>
              </a:path>
              <a:path w="7299325" h="2185670">
                <a:moveTo>
                  <a:pt x="3048000" y="31750"/>
                </a:moveTo>
                <a:lnTo>
                  <a:pt x="2997200" y="31750"/>
                </a:lnTo>
                <a:lnTo>
                  <a:pt x="2997200" y="44450"/>
                </a:lnTo>
                <a:lnTo>
                  <a:pt x="3048000" y="44450"/>
                </a:lnTo>
                <a:lnTo>
                  <a:pt x="3048000" y="31750"/>
                </a:lnTo>
                <a:close/>
              </a:path>
              <a:path w="7299325" h="2185670">
                <a:moveTo>
                  <a:pt x="3136887" y="31750"/>
                </a:moveTo>
                <a:lnTo>
                  <a:pt x="3086087" y="31750"/>
                </a:lnTo>
                <a:lnTo>
                  <a:pt x="3086087" y="44450"/>
                </a:lnTo>
                <a:lnTo>
                  <a:pt x="3136887" y="44450"/>
                </a:lnTo>
                <a:lnTo>
                  <a:pt x="3136887" y="31750"/>
                </a:lnTo>
                <a:close/>
              </a:path>
              <a:path w="7299325" h="2185670">
                <a:moveTo>
                  <a:pt x="3291078" y="38100"/>
                </a:moveTo>
                <a:lnTo>
                  <a:pt x="3278378" y="31750"/>
                </a:lnTo>
                <a:lnTo>
                  <a:pt x="3214878" y="0"/>
                </a:lnTo>
                <a:lnTo>
                  <a:pt x="3214878" y="31750"/>
                </a:lnTo>
                <a:lnTo>
                  <a:pt x="3174987" y="31750"/>
                </a:lnTo>
                <a:lnTo>
                  <a:pt x="3174987" y="44450"/>
                </a:lnTo>
                <a:lnTo>
                  <a:pt x="3214878" y="44450"/>
                </a:lnTo>
                <a:lnTo>
                  <a:pt x="3214878" y="76200"/>
                </a:lnTo>
                <a:lnTo>
                  <a:pt x="3278378" y="44450"/>
                </a:lnTo>
                <a:lnTo>
                  <a:pt x="3291078" y="38100"/>
                </a:lnTo>
                <a:close/>
              </a:path>
              <a:path w="7299325" h="2185670">
                <a:moveTo>
                  <a:pt x="6273292" y="2140966"/>
                </a:moveTo>
                <a:lnTo>
                  <a:pt x="6222492" y="2140966"/>
                </a:lnTo>
                <a:lnTo>
                  <a:pt x="6222492" y="2153666"/>
                </a:lnTo>
                <a:lnTo>
                  <a:pt x="6273292" y="2153666"/>
                </a:lnTo>
                <a:lnTo>
                  <a:pt x="6273292" y="2140966"/>
                </a:lnTo>
                <a:close/>
              </a:path>
              <a:path w="7299325" h="2185670">
                <a:moveTo>
                  <a:pt x="6362192" y="2140966"/>
                </a:moveTo>
                <a:lnTo>
                  <a:pt x="6311392" y="2140966"/>
                </a:lnTo>
                <a:lnTo>
                  <a:pt x="6311392" y="2153666"/>
                </a:lnTo>
                <a:lnTo>
                  <a:pt x="6362192" y="2153666"/>
                </a:lnTo>
                <a:lnTo>
                  <a:pt x="6362192" y="2140966"/>
                </a:lnTo>
                <a:close/>
              </a:path>
              <a:path w="7299325" h="2185670">
                <a:moveTo>
                  <a:pt x="6451092" y="2140966"/>
                </a:moveTo>
                <a:lnTo>
                  <a:pt x="6400292" y="2140966"/>
                </a:lnTo>
                <a:lnTo>
                  <a:pt x="6400292" y="2153666"/>
                </a:lnTo>
                <a:lnTo>
                  <a:pt x="6451092" y="2153666"/>
                </a:lnTo>
                <a:lnTo>
                  <a:pt x="6451092" y="2140966"/>
                </a:lnTo>
                <a:close/>
              </a:path>
              <a:path w="7299325" h="2185670">
                <a:moveTo>
                  <a:pt x="6539992" y="2140966"/>
                </a:moveTo>
                <a:lnTo>
                  <a:pt x="6489192" y="2140966"/>
                </a:lnTo>
                <a:lnTo>
                  <a:pt x="6489192" y="2153666"/>
                </a:lnTo>
                <a:lnTo>
                  <a:pt x="6539992" y="2153666"/>
                </a:lnTo>
                <a:lnTo>
                  <a:pt x="6539992" y="2140966"/>
                </a:lnTo>
                <a:close/>
              </a:path>
              <a:path w="7299325" h="2185670">
                <a:moveTo>
                  <a:pt x="6628892" y="2140966"/>
                </a:moveTo>
                <a:lnTo>
                  <a:pt x="6578092" y="2140966"/>
                </a:lnTo>
                <a:lnTo>
                  <a:pt x="6578092" y="2153666"/>
                </a:lnTo>
                <a:lnTo>
                  <a:pt x="6628892" y="2153666"/>
                </a:lnTo>
                <a:lnTo>
                  <a:pt x="6628892" y="2140966"/>
                </a:lnTo>
                <a:close/>
              </a:path>
              <a:path w="7299325" h="2185670">
                <a:moveTo>
                  <a:pt x="6717792" y="2140966"/>
                </a:moveTo>
                <a:lnTo>
                  <a:pt x="6666992" y="2140966"/>
                </a:lnTo>
                <a:lnTo>
                  <a:pt x="6666992" y="2153666"/>
                </a:lnTo>
                <a:lnTo>
                  <a:pt x="6717792" y="2153666"/>
                </a:lnTo>
                <a:lnTo>
                  <a:pt x="6717792" y="2140966"/>
                </a:lnTo>
                <a:close/>
              </a:path>
              <a:path w="7299325" h="2185670">
                <a:moveTo>
                  <a:pt x="6806692" y="2140966"/>
                </a:moveTo>
                <a:lnTo>
                  <a:pt x="6755892" y="2140966"/>
                </a:lnTo>
                <a:lnTo>
                  <a:pt x="6755892" y="2153666"/>
                </a:lnTo>
                <a:lnTo>
                  <a:pt x="6806692" y="2153666"/>
                </a:lnTo>
                <a:lnTo>
                  <a:pt x="6806692" y="2140966"/>
                </a:lnTo>
                <a:close/>
              </a:path>
              <a:path w="7299325" h="2185670">
                <a:moveTo>
                  <a:pt x="6895592" y="2140966"/>
                </a:moveTo>
                <a:lnTo>
                  <a:pt x="6844792" y="2140966"/>
                </a:lnTo>
                <a:lnTo>
                  <a:pt x="6844792" y="2153666"/>
                </a:lnTo>
                <a:lnTo>
                  <a:pt x="6895592" y="2153666"/>
                </a:lnTo>
                <a:lnTo>
                  <a:pt x="6895592" y="2140966"/>
                </a:lnTo>
                <a:close/>
              </a:path>
              <a:path w="7299325" h="2185670">
                <a:moveTo>
                  <a:pt x="6984492" y="2140966"/>
                </a:moveTo>
                <a:lnTo>
                  <a:pt x="6933692" y="2140966"/>
                </a:lnTo>
                <a:lnTo>
                  <a:pt x="6933692" y="2153666"/>
                </a:lnTo>
                <a:lnTo>
                  <a:pt x="6984492" y="2153666"/>
                </a:lnTo>
                <a:lnTo>
                  <a:pt x="6984492" y="2140966"/>
                </a:lnTo>
                <a:close/>
              </a:path>
              <a:path w="7299325" h="2185670">
                <a:moveTo>
                  <a:pt x="7073379" y="2140966"/>
                </a:moveTo>
                <a:lnTo>
                  <a:pt x="7022592" y="2140966"/>
                </a:lnTo>
                <a:lnTo>
                  <a:pt x="7022592" y="2153666"/>
                </a:lnTo>
                <a:lnTo>
                  <a:pt x="7073379" y="2153666"/>
                </a:lnTo>
                <a:lnTo>
                  <a:pt x="7073379" y="2140966"/>
                </a:lnTo>
                <a:close/>
              </a:path>
              <a:path w="7299325" h="2185670">
                <a:moveTo>
                  <a:pt x="7162279" y="2140966"/>
                </a:moveTo>
                <a:lnTo>
                  <a:pt x="7111479" y="2140966"/>
                </a:lnTo>
                <a:lnTo>
                  <a:pt x="7111479" y="2153666"/>
                </a:lnTo>
                <a:lnTo>
                  <a:pt x="7162279" y="2153666"/>
                </a:lnTo>
                <a:lnTo>
                  <a:pt x="7162279" y="2140966"/>
                </a:lnTo>
                <a:close/>
              </a:path>
              <a:path w="7299325" h="2185670">
                <a:moveTo>
                  <a:pt x="7298804" y="2147316"/>
                </a:moveTo>
                <a:lnTo>
                  <a:pt x="7286104" y="2140966"/>
                </a:lnTo>
                <a:lnTo>
                  <a:pt x="7222604" y="2109216"/>
                </a:lnTo>
                <a:lnTo>
                  <a:pt x="7222604" y="2140966"/>
                </a:lnTo>
                <a:lnTo>
                  <a:pt x="7200379" y="2140966"/>
                </a:lnTo>
                <a:lnTo>
                  <a:pt x="7200379" y="2153666"/>
                </a:lnTo>
                <a:lnTo>
                  <a:pt x="7222604" y="2153666"/>
                </a:lnTo>
                <a:lnTo>
                  <a:pt x="7222604" y="2185416"/>
                </a:lnTo>
                <a:lnTo>
                  <a:pt x="7286104" y="2153666"/>
                </a:lnTo>
                <a:lnTo>
                  <a:pt x="7298804" y="2147316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8069" y="5284977"/>
            <a:ext cx="8578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0271" y="5001005"/>
            <a:ext cx="5549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o</a:t>
            </a: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ybase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8898" y="5247258"/>
            <a:ext cx="167893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4620" y="3183127"/>
            <a:ext cx="101028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4480" marR="5080" indent="-285115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 </a:t>
            </a:r>
            <a:r>
              <a:rPr sz="1050" spc="-2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(Kafka)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78852" y="2846577"/>
            <a:ext cx="3688715" cy="1794510"/>
          </a:xfrm>
          <a:custGeom>
            <a:avLst/>
            <a:gdLst/>
            <a:ahLst/>
            <a:cxnLst/>
            <a:rect l="l" t="t" r="r" b="b"/>
            <a:pathLst>
              <a:path w="3688715" h="1794510">
                <a:moveTo>
                  <a:pt x="50800" y="0"/>
                </a:moveTo>
                <a:lnTo>
                  <a:pt x="0" y="0"/>
                </a:lnTo>
                <a:lnTo>
                  <a:pt x="0" y="12700"/>
                </a:lnTo>
                <a:lnTo>
                  <a:pt x="50800" y="12700"/>
                </a:lnTo>
                <a:lnTo>
                  <a:pt x="50800" y="0"/>
                </a:lnTo>
                <a:close/>
              </a:path>
              <a:path w="3688715" h="1794510">
                <a:moveTo>
                  <a:pt x="1397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139700" y="12700"/>
                </a:lnTo>
                <a:lnTo>
                  <a:pt x="139700" y="0"/>
                </a:lnTo>
                <a:close/>
              </a:path>
              <a:path w="3688715" h="1794510">
                <a:moveTo>
                  <a:pt x="228600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228600" y="12700"/>
                </a:lnTo>
                <a:lnTo>
                  <a:pt x="228600" y="0"/>
                </a:lnTo>
                <a:close/>
              </a:path>
              <a:path w="3688715" h="1794510">
                <a:moveTo>
                  <a:pt x="317500" y="0"/>
                </a:moveTo>
                <a:lnTo>
                  <a:pt x="266700" y="0"/>
                </a:lnTo>
                <a:lnTo>
                  <a:pt x="266700" y="12700"/>
                </a:lnTo>
                <a:lnTo>
                  <a:pt x="317500" y="12700"/>
                </a:lnTo>
                <a:lnTo>
                  <a:pt x="317500" y="0"/>
                </a:lnTo>
                <a:close/>
              </a:path>
              <a:path w="3688715" h="1794510">
                <a:moveTo>
                  <a:pt x="406400" y="0"/>
                </a:moveTo>
                <a:lnTo>
                  <a:pt x="355600" y="0"/>
                </a:lnTo>
                <a:lnTo>
                  <a:pt x="355600" y="12700"/>
                </a:lnTo>
                <a:lnTo>
                  <a:pt x="406400" y="12700"/>
                </a:lnTo>
                <a:lnTo>
                  <a:pt x="406400" y="0"/>
                </a:lnTo>
                <a:close/>
              </a:path>
              <a:path w="3688715" h="1794510">
                <a:moveTo>
                  <a:pt x="495300" y="0"/>
                </a:moveTo>
                <a:lnTo>
                  <a:pt x="444500" y="0"/>
                </a:lnTo>
                <a:lnTo>
                  <a:pt x="444500" y="12700"/>
                </a:lnTo>
                <a:lnTo>
                  <a:pt x="495300" y="12700"/>
                </a:lnTo>
                <a:lnTo>
                  <a:pt x="495300" y="0"/>
                </a:lnTo>
                <a:close/>
              </a:path>
              <a:path w="3688715" h="1794510">
                <a:moveTo>
                  <a:pt x="584200" y="0"/>
                </a:moveTo>
                <a:lnTo>
                  <a:pt x="533400" y="0"/>
                </a:lnTo>
                <a:lnTo>
                  <a:pt x="533400" y="12700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3688715" h="1794510">
                <a:moveTo>
                  <a:pt x="673100" y="0"/>
                </a:moveTo>
                <a:lnTo>
                  <a:pt x="622300" y="0"/>
                </a:lnTo>
                <a:lnTo>
                  <a:pt x="622300" y="12700"/>
                </a:lnTo>
                <a:lnTo>
                  <a:pt x="673100" y="12700"/>
                </a:lnTo>
                <a:lnTo>
                  <a:pt x="673100" y="0"/>
                </a:lnTo>
                <a:close/>
              </a:path>
              <a:path w="3688715" h="1794510">
                <a:moveTo>
                  <a:pt x="762000" y="0"/>
                </a:moveTo>
                <a:lnTo>
                  <a:pt x="711200" y="0"/>
                </a:lnTo>
                <a:lnTo>
                  <a:pt x="711200" y="12700"/>
                </a:lnTo>
                <a:lnTo>
                  <a:pt x="762000" y="12700"/>
                </a:lnTo>
                <a:lnTo>
                  <a:pt x="762000" y="0"/>
                </a:lnTo>
                <a:close/>
              </a:path>
              <a:path w="3688715" h="1794510">
                <a:moveTo>
                  <a:pt x="850900" y="0"/>
                </a:moveTo>
                <a:lnTo>
                  <a:pt x="800100" y="0"/>
                </a:lnTo>
                <a:lnTo>
                  <a:pt x="800100" y="12700"/>
                </a:lnTo>
                <a:lnTo>
                  <a:pt x="850900" y="12700"/>
                </a:lnTo>
                <a:lnTo>
                  <a:pt x="850900" y="0"/>
                </a:lnTo>
                <a:close/>
              </a:path>
              <a:path w="3688715" h="1794510">
                <a:moveTo>
                  <a:pt x="939800" y="0"/>
                </a:moveTo>
                <a:lnTo>
                  <a:pt x="889000" y="0"/>
                </a:lnTo>
                <a:lnTo>
                  <a:pt x="889000" y="12700"/>
                </a:lnTo>
                <a:lnTo>
                  <a:pt x="939800" y="12700"/>
                </a:lnTo>
                <a:lnTo>
                  <a:pt x="939800" y="0"/>
                </a:lnTo>
                <a:close/>
              </a:path>
              <a:path w="3688715" h="1794510">
                <a:moveTo>
                  <a:pt x="1028700" y="0"/>
                </a:moveTo>
                <a:lnTo>
                  <a:pt x="977900" y="0"/>
                </a:lnTo>
                <a:lnTo>
                  <a:pt x="977900" y="12700"/>
                </a:lnTo>
                <a:lnTo>
                  <a:pt x="1028700" y="12700"/>
                </a:lnTo>
                <a:lnTo>
                  <a:pt x="1028700" y="0"/>
                </a:lnTo>
                <a:close/>
              </a:path>
              <a:path w="3688715" h="1794510">
                <a:moveTo>
                  <a:pt x="1117600" y="0"/>
                </a:moveTo>
                <a:lnTo>
                  <a:pt x="1066800" y="0"/>
                </a:lnTo>
                <a:lnTo>
                  <a:pt x="1066800" y="12700"/>
                </a:lnTo>
                <a:lnTo>
                  <a:pt x="1117600" y="12700"/>
                </a:lnTo>
                <a:lnTo>
                  <a:pt x="1117600" y="0"/>
                </a:lnTo>
                <a:close/>
              </a:path>
              <a:path w="3688715" h="1794510">
                <a:moveTo>
                  <a:pt x="1206500" y="0"/>
                </a:moveTo>
                <a:lnTo>
                  <a:pt x="1155700" y="0"/>
                </a:lnTo>
                <a:lnTo>
                  <a:pt x="1155700" y="12700"/>
                </a:lnTo>
                <a:lnTo>
                  <a:pt x="1206500" y="12700"/>
                </a:lnTo>
                <a:lnTo>
                  <a:pt x="1206500" y="0"/>
                </a:lnTo>
                <a:close/>
              </a:path>
              <a:path w="3688715" h="1794510">
                <a:moveTo>
                  <a:pt x="1295400" y="0"/>
                </a:moveTo>
                <a:lnTo>
                  <a:pt x="1244600" y="0"/>
                </a:lnTo>
                <a:lnTo>
                  <a:pt x="1244600" y="12700"/>
                </a:lnTo>
                <a:lnTo>
                  <a:pt x="1295400" y="12700"/>
                </a:lnTo>
                <a:lnTo>
                  <a:pt x="1295400" y="0"/>
                </a:lnTo>
                <a:close/>
              </a:path>
              <a:path w="3688715" h="1794510">
                <a:moveTo>
                  <a:pt x="1384300" y="0"/>
                </a:moveTo>
                <a:lnTo>
                  <a:pt x="1333500" y="0"/>
                </a:lnTo>
                <a:lnTo>
                  <a:pt x="1333500" y="12700"/>
                </a:lnTo>
                <a:lnTo>
                  <a:pt x="1384300" y="12700"/>
                </a:lnTo>
                <a:lnTo>
                  <a:pt x="1384300" y="0"/>
                </a:lnTo>
                <a:close/>
              </a:path>
              <a:path w="3688715" h="1794510">
                <a:moveTo>
                  <a:pt x="1473200" y="0"/>
                </a:moveTo>
                <a:lnTo>
                  <a:pt x="1422400" y="0"/>
                </a:lnTo>
                <a:lnTo>
                  <a:pt x="1422400" y="12700"/>
                </a:lnTo>
                <a:lnTo>
                  <a:pt x="1473200" y="12700"/>
                </a:lnTo>
                <a:lnTo>
                  <a:pt x="1473200" y="0"/>
                </a:lnTo>
                <a:close/>
              </a:path>
              <a:path w="3688715" h="1794510">
                <a:moveTo>
                  <a:pt x="1562100" y="0"/>
                </a:moveTo>
                <a:lnTo>
                  <a:pt x="1511300" y="0"/>
                </a:lnTo>
                <a:lnTo>
                  <a:pt x="1511300" y="12700"/>
                </a:lnTo>
                <a:lnTo>
                  <a:pt x="1562100" y="12700"/>
                </a:lnTo>
                <a:lnTo>
                  <a:pt x="1562100" y="0"/>
                </a:lnTo>
                <a:close/>
              </a:path>
              <a:path w="3688715" h="1794510">
                <a:moveTo>
                  <a:pt x="1651000" y="0"/>
                </a:moveTo>
                <a:lnTo>
                  <a:pt x="1600200" y="0"/>
                </a:lnTo>
                <a:lnTo>
                  <a:pt x="1600200" y="12700"/>
                </a:lnTo>
                <a:lnTo>
                  <a:pt x="1651000" y="12700"/>
                </a:lnTo>
                <a:lnTo>
                  <a:pt x="1651000" y="0"/>
                </a:lnTo>
                <a:close/>
              </a:path>
              <a:path w="3688715" h="1794510">
                <a:moveTo>
                  <a:pt x="1739900" y="0"/>
                </a:moveTo>
                <a:lnTo>
                  <a:pt x="1689100" y="0"/>
                </a:lnTo>
                <a:lnTo>
                  <a:pt x="168910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  <a:path w="3688715" h="1794510">
                <a:moveTo>
                  <a:pt x="1828800" y="0"/>
                </a:moveTo>
                <a:lnTo>
                  <a:pt x="1778000" y="0"/>
                </a:lnTo>
                <a:lnTo>
                  <a:pt x="1778000" y="12700"/>
                </a:lnTo>
                <a:lnTo>
                  <a:pt x="1828800" y="12700"/>
                </a:lnTo>
                <a:lnTo>
                  <a:pt x="1828800" y="0"/>
                </a:lnTo>
                <a:close/>
              </a:path>
              <a:path w="3688715" h="1794510">
                <a:moveTo>
                  <a:pt x="1917700" y="0"/>
                </a:moveTo>
                <a:lnTo>
                  <a:pt x="1866900" y="0"/>
                </a:lnTo>
                <a:lnTo>
                  <a:pt x="1866900" y="12700"/>
                </a:lnTo>
                <a:lnTo>
                  <a:pt x="1917700" y="12700"/>
                </a:lnTo>
                <a:lnTo>
                  <a:pt x="1917700" y="0"/>
                </a:lnTo>
                <a:close/>
              </a:path>
              <a:path w="3688715" h="1794510">
                <a:moveTo>
                  <a:pt x="2006600" y="0"/>
                </a:moveTo>
                <a:lnTo>
                  <a:pt x="1955800" y="0"/>
                </a:lnTo>
                <a:lnTo>
                  <a:pt x="1955800" y="12700"/>
                </a:lnTo>
                <a:lnTo>
                  <a:pt x="2006600" y="12700"/>
                </a:lnTo>
                <a:lnTo>
                  <a:pt x="2006600" y="0"/>
                </a:lnTo>
                <a:close/>
              </a:path>
              <a:path w="3688715" h="1794510">
                <a:moveTo>
                  <a:pt x="2095500" y="0"/>
                </a:moveTo>
                <a:lnTo>
                  <a:pt x="2044700" y="0"/>
                </a:lnTo>
                <a:lnTo>
                  <a:pt x="2044700" y="12700"/>
                </a:lnTo>
                <a:lnTo>
                  <a:pt x="2095500" y="12700"/>
                </a:lnTo>
                <a:lnTo>
                  <a:pt x="2095500" y="0"/>
                </a:lnTo>
                <a:close/>
              </a:path>
              <a:path w="3688715" h="1794510">
                <a:moveTo>
                  <a:pt x="2184400" y="0"/>
                </a:moveTo>
                <a:lnTo>
                  <a:pt x="2133600" y="0"/>
                </a:lnTo>
                <a:lnTo>
                  <a:pt x="2133600" y="12700"/>
                </a:lnTo>
                <a:lnTo>
                  <a:pt x="2184400" y="12700"/>
                </a:lnTo>
                <a:lnTo>
                  <a:pt x="2184400" y="0"/>
                </a:lnTo>
                <a:close/>
              </a:path>
              <a:path w="3688715" h="1794510">
                <a:moveTo>
                  <a:pt x="2273300" y="0"/>
                </a:moveTo>
                <a:lnTo>
                  <a:pt x="2222500" y="0"/>
                </a:lnTo>
                <a:lnTo>
                  <a:pt x="2222500" y="12700"/>
                </a:lnTo>
                <a:lnTo>
                  <a:pt x="2273300" y="12700"/>
                </a:lnTo>
                <a:lnTo>
                  <a:pt x="2273300" y="0"/>
                </a:lnTo>
                <a:close/>
              </a:path>
              <a:path w="3688715" h="1794510">
                <a:moveTo>
                  <a:pt x="2362200" y="0"/>
                </a:moveTo>
                <a:lnTo>
                  <a:pt x="2311400" y="0"/>
                </a:lnTo>
                <a:lnTo>
                  <a:pt x="2311400" y="12700"/>
                </a:lnTo>
                <a:lnTo>
                  <a:pt x="2362200" y="12700"/>
                </a:lnTo>
                <a:lnTo>
                  <a:pt x="2362200" y="0"/>
                </a:lnTo>
                <a:close/>
              </a:path>
              <a:path w="3688715" h="1794510">
                <a:moveTo>
                  <a:pt x="2451100" y="0"/>
                </a:moveTo>
                <a:lnTo>
                  <a:pt x="2400300" y="0"/>
                </a:lnTo>
                <a:lnTo>
                  <a:pt x="2400300" y="12700"/>
                </a:lnTo>
                <a:lnTo>
                  <a:pt x="2451100" y="12700"/>
                </a:lnTo>
                <a:lnTo>
                  <a:pt x="2451100" y="0"/>
                </a:lnTo>
                <a:close/>
              </a:path>
              <a:path w="3688715" h="1794510">
                <a:moveTo>
                  <a:pt x="2540000" y="0"/>
                </a:moveTo>
                <a:lnTo>
                  <a:pt x="2489200" y="0"/>
                </a:lnTo>
                <a:lnTo>
                  <a:pt x="2489200" y="12700"/>
                </a:lnTo>
                <a:lnTo>
                  <a:pt x="2540000" y="12700"/>
                </a:lnTo>
                <a:lnTo>
                  <a:pt x="2540000" y="0"/>
                </a:lnTo>
                <a:close/>
              </a:path>
              <a:path w="3688715" h="1794510">
                <a:moveTo>
                  <a:pt x="2628900" y="0"/>
                </a:moveTo>
                <a:lnTo>
                  <a:pt x="2578100" y="0"/>
                </a:lnTo>
                <a:lnTo>
                  <a:pt x="2578100" y="12700"/>
                </a:lnTo>
                <a:lnTo>
                  <a:pt x="2628900" y="12700"/>
                </a:lnTo>
                <a:lnTo>
                  <a:pt x="2628900" y="0"/>
                </a:lnTo>
                <a:close/>
              </a:path>
              <a:path w="3688715" h="1794510">
                <a:moveTo>
                  <a:pt x="2717800" y="0"/>
                </a:moveTo>
                <a:lnTo>
                  <a:pt x="2667000" y="0"/>
                </a:lnTo>
                <a:lnTo>
                  <a:pt x="2667000" y="12700"/>
                </a:lnTo>
                <a:lnTo>
                  <a:pt x="2717800" y="12700"/>
                </a:lnTo>
                <a:lnTo>
                  <a:pt x="2717800" y="0"/>
                </a:lnTo>
                <a:close/>
              </a:path>
              <a:path w="3688715" h="1794510">
                <a:moveTo>
                  <a:pt x="2806700" y="0"/>
                </a:moveTo>
                <a:lnTo>
                  <a:pt x="2755900" y="0"/>
                </a:lnTo>
                <a:lnTo>
                  <a:pt x="2755900" y="12700"/>
                </a:lnTo>
                <a:lnTo>
                  <a:pt x="2806700" y="12700"/>
                </a:lnTo>
                <a:lnTo>
                  <a:pt x="2806700" y="0"/>
                </a:lnTo>
                <a:close/>
              </a:path>
              <a:path w="3688715" h="1794510">
                <a:moveTo>
                  <a:pt x="2895600" y="0"/>
                </a:moveTo>
                <a:lnTo>
                  <a:pt x="2844800" y="0"/>
                </a:lnTo>
                <a:lnTo>
                  <a:pt x="2844800" y="12700"/>
                </a:lnTo>
                <a:lnTo>
                  <a:pt x="2895600" y="12700"/>
                </a:lnTo>
                <a:lnTo>
                  <a:pt x="2895600" y="0"/>
                </a:lnTo>
                <a:close/>
              </a:path>
              <a:path w="3688715" h="1794510">
                <a:moveTo>
                  <a:pt x="2984498" y="0"/>
                </a:moveTo>
                <a:lnTo>
                  <a:pt x="2933698" y="0"/>
                </a:lnTo>
                <a:lnTo>
                  <a:pt x="2933698" y="12700"/>
                </a:lnTo>
                <a:lnTo>
                  <a:pt x="2984498" y="12700"/>
                </a:lnTo>
                <a:lnTo>
                  <a:pt x="2984498" y="0"/>
                </a:lnTo>
                <a:close/>
              </a:path>
              <a:path w="3688715" h="1794510">
                <a:moveTo>
                  <a:pt x="3073398" y="0"/>
                </a:moveTo>
                <a:lnTo>
                  <a:pt x="3022598" y="0"/>
                </a:lnTo>
                <a:lnTo>
                  <a:pt x="3022598" y="12700"/>
                </a:lnTo>
                <a:lnTo>
                  <a:pt x="3073398" y="12700"/>
                </a:lnTo>
                <a:lnTo>
                  <a:pt x="3073398" y="0"/>
                </a:lnTo>
                <a:close/>
              </a:path>
              <a:path w="3688715" h="1794510">
                <a:moveTo>
                  <a:pt x="3162298" y="0"/>
                </a:moveTo>
                <a:lnTo>
                  <a:pt x="3111498" y="0"/>
                </a:lnTo>
                <a:lnTo>
                  <a:pt x="3111498" y="12700"/>
                </a:lnTo>
                <a:lnTo>
                  <a:pt x="3162298" y="12700"/>
                </a:lnTo>
                <a:lnTo>
                  <a:pt x="3162298" y="0"/>
                </a:lnTo>
                <a:close/>
              </a:path>
              <a:path w="3688715" h="1794510">
                <a:moveTo>
                  <a:pt x="3251198" y="0"/>
                </a:moveTo>
                <a:lnTo>
                  <a:pt x="3200398" y="0"/>
                </a:lnTo>
                <a:lnTo>
                  <a:pt x="3200398" y="12700"/>
                </a:lnTo>
                <a:lnTo>
                  <a:pt x="3251198" y="12700"/>
                </a:lnTo>
                <a:lnTo>
                  <a:pt x="3251198" y="0"/>
                </a:lnTo>
                <a:close/>
              </a:path>
              <a:path w="3688715" h="1794510">
                <a:moveTo>
                  <a:pt x="3340098" y="0"/>
                </a:moveTo>
                <a:lnTo>
                  <a:pt x="3289298" y="0"/>
                </a:lnTo>
                <a:lnTo>
                  <a:pt x="3289298" y="12700"/>
                </a:lnTo>
                <a:lnTo>
                  <a:pt x="3340098" y="12700"/>
                </a:lnTo>
                <a:lnTo>
                  <a:pt x="3340098" y="0"/>
                </a:lnTo>
                <a:close/>
              </a:path>
              <a:path w="3688715" h="1794510">
                <a:moveTo>
                  <a:pt x="3428998" y="0"/>
                </a:moveTo>
                <a:lnTo>
                  <a:pt x="3378198" y="0"/>
                </a:lnTo>
                <a:lnTo>
                  <a:pt x="3378198" y="12700"/>
                </a:lnTo>
                <a:lnTo>
                  <a:pt x="3428998" y="12700"/>
                </a:lnTo>
                <a:lnTo>
                  <a:pt x="3428998" y="0"/>
                </a:lnTo>
                <a:close/>
              </a:path>
              <a:path w="3688715" h="1794510">
                <a:moveTo>
                  <a:pt x="3517898" y="0"/>
                </a:moveTo>
                <a:lnTo>
                  <a:pt x="3467098" y="0"/>
                </a:lnTo>
                <a:lnTo>
                  <a:pt x="3467098" y="12700"/>
                </a:lnTo>
                <a:lnTo>
                  <a:pt x="3517898" y="12700"/>
                </a:lnTo>
                <a:lnTo>
                  <a:pt x="3517898" y="0"/>
                </a:lnTo>
                <a:close/>
              </a:path>
              <a:path w="3688715" h="1794510">
                <a:moveTo>
                  <a:pt x="3606798" y="0"/>
                </a:moveTo>
                <a:lnTo>
                  <a:pt x="3555998" y="0"/>
                </a:lnTo>
                <a:lnTo>
                  <a:pt x="3555998" y="12700"/>
                </a:lnTo>
                <a:lnTo>
                  <a:pt x="3606798" y="12700"/>
                </a:lnTo>
                <a:lnTo>
                  <a:pt x="3606798" y="0"/>
                </a:lnTo>
                <a:close/>
              </a:path>
              <a:path w="3688715" h="1794510">
                <a:moveTo>
                  <a:pt x="3644136" y="6350"/>
                </a:moveTo>
                <a:lnTo>
                  <a:pt x="3644136" y="51562"/>
                </a:lnTo>
                <a:lnTo>
                  <a:pt x="3656836" y="51562"/>
                </a:lnTo>
                <a:lnTo>
                  <a:pt x="3656836" y="12700"/>
                </a:lnTo>
                <a:lnTo>
                  <a:pt x="3644898" y="12700"/>
                </a:lnTo>
                <a:lnTo>
                  <a:pt x="3644898" y="7112"/>
                </a:lnTo>
                <a:lnTo>
                  <a:pt x="3644136" y="6350"/>
                </a:lnTo>
                <a:close/>
              </a:path>
              <a:path w="3688715" h="1794510">
                <a:moveTo>
                  <a:pt x="3644898" y="7112"/>
                </a:moveTo>
                <a:lnTo>
                  <a:pt x="3644898" y="12700"/>
                </a:lnTo>
                <a:lnTo>
                  <a:pt x="3650486" y="12700"/>
                </a:lnTo>
                <a:lnTo>
                  <a:pt x="3644898" y="7112"/>
                </a:lnTo>
                <a:close/>
              </a:path>
              <a:path w="3688715" h="1794510">
                <a:moveTo>
                  <a:pt x="3654042" y="0"/>
                </a:moveTo>
                <a:lnTo>
                  <a:pt x="3644898" y="0"/>
                </a:lnTo>
                <a:lnTo>
                  <a:pt x="3644898" y="7112"/>
                </a:lnTo>
                <a:lnTo>
                  <a:pt x="3650486" y="12700"/>
                </a:lnTo>
                <a:lnTo>
                  <a:pt x="3656836" y="12700"/>
                </a:lnTo>
                <a:lnTo>
                  <a:pt x="3656836" y="2794"/>
                </a:lnTo>
                <a:lnTo>
                  <a:pt x="3654042" y="0"/>
                </a:lnTo>
                <a:close/>
              </a:path>
              <a:path w="3688715" h="1794510">
                <a:moveTo>
                  <a:pt x="3656836" y="89662"/>
                </a:moveTo>
                <a:lnTo>
                  <a:pt x="3644136" y="89662"/>
                </a:lnTo>
                <a:lnTo>
                  <a:pt x="3644136" y="140462"/>
                </a:lnTo>
                <a:lnTo>
                  <a:pt x="3656836" y="140462"/>
                </a:lnTo>
                <a:lnTo>
                  <a:pt x="3656836" y="89662"/>
                </a:lnTo>
                <a:close/>
              </a:path>
              <a:path w="3688715" h="1794510">
                <a:moveTo>
                  <a:pt x="3656836" y="178562"/>
                </a:moveTo>
                <a:lnTo>
                  <a:pt x="3644136" y="178562"/>
                </a:lnTo>
                <a:lnTo>
                  <a:pt x="3644136" y="229362"/>
                </a:lnTo>
                <a:lnTo>
                  <a:pt x="3656836" y="229362"/>
                </a:lnTo>
                <a:lnTo>
                  <a:pt x="3656836" y="178562"/>
                </a:lnTo>
                <a:close/>
              </a:path>
              <a:path w="3688715" h="1794510">
                <a:moveTo>
                  <a:pt x="3656836" y="267462"/>
                </a:moveTo>
                <a:lnTo>
                  <a:pt x="3644136" y="267462"/>
                </a:lnTo>
                <a:lnTo>
                  <a:pt x="3644136" y="318262"/>
                </a:lnTo>
                <a:lnTo>
                  <a:pt x="3656836" y="318262"/>
                </a:lnTo>
                <a:lnTo>
                  <a:pt x="3656836" y="267462"/>
                </a:lnTo>
                <a:close/>
              </a:path>
              <a:path w="3688715" h="1794510">
                <a:moveTo>
                  <a:pt x="3656836" y="356362"/>
                </a:moveTo>
                <a:lnTo>
                  <a:pt x="3644136" y="356362"/>
                </a:lnTo>
                <a:lnTo>
                  <a:pt x="3644136" y="407162"/>
                </a:lnTo>
                <a:lnTo>
                  <a:pt x="3656836" y="407162"/>
                </a:lnTo>
                <a:lnTo>
                  <a:pt x="3656836" y="356362"/>
                </a:lnTo>
                <a:close/>
              </a:path>
              <a:path w="3688715" h="1794510">
                <a:moveTo>
                  <a:pt x="3656836" y="445262"/>
                </a:moveTo>
                <a:lnTo>
                  <a:pt x="3644136" y="445262"/>
                </a:lnTo>
                <a:lnTo>
                  <a:pt x="3644136" y="496062"/>
                </a:lnTo>
                <a:lnTo>
                  <a:pt x="3656836" y="496062"/>
                </a:lnTo>
                <a:lnTo>
                  <a:pt x="3656836" y="445262"/>
                </a:lnTo>
                <a:close/>
              </a:path>
              <a:path w="3688715" h="1794510">
                <a:moveTo>
                  <a:pt x="3656836" y="534162"/>
                </a:moveTo>
                <a:lnTo>
                  <a:pt x="3644136" y="534162"/>
                </a:lnTo>
                <a:lnTo>
                  <a:pt x="3644136" y="584962"/>
                </a:lnTo>
                <a:lnTo>
                  <a:pt x="3656836" y="584962"/>
                </a:lnTo>
                <a:lnTo>
                  <a:pt x="3656836" y="534162"/>
                </a:lnTo>
                <a:close/>
              </a:path>
              <a:path w="3688715" h="1794510">
                <a:moveTo>
                  <a:pt x="3656836" y="623062"/>
                </a:moveTo>
                <a:lnTo>
                  <a:pt x="3644136" y="623062"/>
                </a:lnTo>
                <a:lnTo>
                  <a:pt x="3644136" y="673862"/>
                </a:lnTo>
                <a:lnTo>
                  <a:pt x="3656836" y="673862"/>
                </a:lnTo>
                <a:lnTo>
                  <a:pt x="3656836" y="623062"/>
                </a:lnTo>
                <a:close/>
              </a:path>
              <a:path w="3688715" h="1794510">
                <a:moveTo>
                  <a:pt x="3656836" y="711962"/>
                </a:moveTo>
                <a:lnTo>
                  <a:pt x="3644136" y="711962"/>
                </a:lnTo>
                <a:lnTo>
                  <a:pt x="3644136" y="762762"/>
                </a:lnTo>
                <a:lnTo>
                  <a:pt x="3656836" y="762762"/>
                </a:lnTo>
                <a:lnTo>
                  <a:pt x="3656836" y="711962"/>
                </a:lnTo>
                <a:close/>
              </a:path>
              <a:path w="3688715" h="1794510">
                <a:moveTo>
                  <a:pt x="3656836" y="800862"/>
                </a:moveTo>
                <a:lnTo>
                  <a:pt x="3644136" y="800862"/>
                </a:lnTo>
                <a:lnTo>
                  <a:pt x="3644136" y="851662"/>
                </a:lnTo>
                <a:lnTo>
                  <a:pt x="3656836" y="851662"/>
                </a:lnTo>
                <a:lnTo>
                  <a:pt x="3656836" y="800862"/>
                </a:lnTo>
                <a:close/>
              </a:path>
              <a:path w="3688715" h="1794510">
                <a:moveTo>
                  <a:pt x="3656836" y="889762"/>
                </a:moveTo>
                <a:lnTo>
                  <a:pt x="3644136" y="889762"/>
                </a:lnTo>
                <a:lnTo>
                  <a:pt x="3644136" y="940562"/>
                </a:lnTo>
                <a:lnTo>
                  <a:pt x="3656836" y="940562"/>
                </a:lnTo>
                <a:lnTo>
                  <a:pt x="3656836" y="889762"/>
                </a:lnTo>
                <a:close/>
              </a:path>
              <a:path w="3688715" h="1794510">
                <a:moveTo>
                  <a:pt x="3656836" y="978662"/>
                </a:moveTo>
                <a:lnTo>
                  <a:pt x="3644136" y="978662"/>
                </a:lnTo>
                <a:lnTo>
                  <a:pt x="3644136" y="1029462"/>
                </a:lnTo>
                <a:lnTo>
                  <a:pt x="3656836" y="1029462"/>
                </a:lnTo>
                <a:lnTo>
                  <a:pt x="3656836" y="978662"/>
                </a:lnTo>
                <a:close/>
              </a:path>
              <a:path w="3688715" h="1794510">
                <a:moveTo>
                  <a:pt x="3656836" y="1067562"/>
                </a:moveTo>
                <a:lnTo>
                  <a:pt x="3644136" y="1067562"/>
                </a:lnTo>
                <a:lnTo>
                  <a:pt x="3644136" y="1118362"/>
                </a:lnTo>
                <a:lnTo>
                  <a:pt x="3656836" y="1118362"/>
                </a:lnTo>
                <a:lnTo>
                  <a:pt x="3656836" y="1067562"/>
                </a:lnTo>
                <a:close/>
              </a:path>
              <a:path w="3688715" h="1794510">
                <a:moveTo>
                  <a:pt x="3656836" y="1156462"/>
                </a:moveTo>
                <a:lnTo>
                  <a:pt x="3644136" y="1156462"/>
                </a:lnTo>
                <a:lnTo>
                  <a:pt x="3644136" y="1207262"/>
                </a:lnTo>
                <a:lnTo>
                  <a:pt x="3656836" y="1207262"/>
                </a:lnTo>
                <a:lnTo>
                  <a:pt x="3656836" y="1156462"/>
                </a:lnTo>
                <a:close/>
              </a:path>
              <a:path w="3688715" h="1794510">
                <a:moveTo>
                  <a:pt x="3656836" y="1245362"/>
                </a:moveTo>
                <a:lnTo>
                  <a:pt x="3644136" y="1245362"/>
                </a:lnTo>
                <a:lnTo>
                  <a:pt x="3644136" y="1296162"/>
                </a:lnTo>
                <a:lnTo>
                  <a:pt x="3656836" y="1296162"/>
                </a:lnTo>
                <a:lnTo>
                  <a:pt x="3656836" y="1245362"/>
                </a:lnTo>
                <a:close/>
              </a:path>
              <a:path w="3688715" h="1794510">
                <a:moveTo>
                  <a:pt x="3656836" y="1334262"/>
                </a:moveTo>
                <a:lnTo>
                  <a:pt x="3644136" y="1334262"/>
                </a:lnTo>
                <a:lnTo>
                  <a:pt x="3644136" y="1385062"/>
                </a:lnTo>
                <a:lnTo>
                  <a:pt x="3656836" y="1385062"/>
                </a:lnTo>
                <a:lnTo>
                  <a:pt x="3656836" y="1334262"/>
                </a:lnTo>
                <a:close/>
              </a:path>
              <a:path w="3688715" h="1794510">
                <a:moveTo>
                  <a:pt x="3656836" y="1423162"/>
                </a:moveTo>
                <a:lnTo>
                  <a:pt x="3644136" y="1423162"/>
                </a:lnTo>
                <a:lnTo>
                  <a:pt x="3644136" y="1473962"/>
                </a:lnTo>
                <a:lnTo>
                  <a:pt x="3656836" y="1473962"/>
                </a:lnTo>
                <a:lnTo>
                  <a:pt x="3656836" y="1423162"/>
                </a:lnTo>
                <a:close/>
              </a:path>
              <a:path w="3688715" h="1794510">
                <a:moveTo>
                  <a:pt x="3656836" y="1512062"/>
                </a:moveTo>
                <a:lnTo>
                  <a:pt x="3644136" y="1512062"/>
                </a:lnTo>
                <a:lnTo>
                  <a:pt x="3644136" y="1562862"/>
                </a:lnTo>
                <a:lnTo>
                  <a:pt x="3656836" y="1562862"/>
                </a:lnTo>
                <a:lnTo>
                  <a:pt x="3656836" y="1512062"/>
                </a:lnTo>
                <a:close/>
              </a:path>
              <a:path w="3688715" h="1794510">
                <a:moveTo>
                  <a:pt x="3656836" y="1600962"/>
                </a:moveTo>
                <a:lnTo>
                  <a:pt x="3644136" y="1600962"/>
                </a:lnTo>
                <a:lnTo>
                  <a:pt x="3644136" y="1651762"/>
                </a:lnTo>
                <a:lnTo>
                  <a:pt x="3656836" y="1651762"/>
                </a:lnTo>
                <a:lnTo>
                  <a:pt x="3656836" y="1600962"/>
                </a:lnTo>
                <a:close/>
              </a:path>
              <a:path w="3688715" h="1794510">
                <a:moveTo>
                  <a:pt x="3644136" y="1718183"/>
                </a:moveTo>
                <a:lnTo>
                  <a:pt x="3612386" y="1718183"/>
                </a:lnTo>
                <a:lnTo>
                  <a:pt x="3650486" y="1794383"/>
                </a:lnTo>
                <a:lnTo>
                  <a:pt x="3682236" y="1730883"/>
                </a:lnTo>
                <a:lnTo>
                  <a:pt x="3644136" y="1730883"/>
                </a:lnTo>
                <a:lnTo>
                  <a:pt x="3644136" y="1718183"/>
                </a:lnTo>
                <a:close/>
              </a:path>
              <a:path w="3688715" h="1794510">
                <a:moveTo>
                  <a:pt x="3656836" y="1689862"/>
                </a:moveTo>
                <a:lnTo>
                  <a:pt x="3644136" y="1689862"/>
                </a:lnTo>
                <a:lnTo>
                  <a:pt x="3644136" y="1730883"/>
                </a:lnTo>
                <a:lnTo>
                  <a:pt x="3656836" y="1730883"/>
                </a:lnTo>
                <a:lnTo>
                  <a:pt x="3656836" y="1689862"/>
                </a:lnTo>
                <a:close/>
              </a:path>
              <a:path w="3688715" h="1794510">
                <a:moveTo>
                  <a:pt x="3688586" y="1718183"/>
                </a:moveTo>
                <a:lnTo>
                  <a:pt x="3656836" y="1718183"/>
                </a:lnTo>
                <a:lnTo>
                  <a:pt x="3656836" y="1730883"/>
                </a:lnTo>
                <a:lnTo>
                  <a:pt x="3682236" y="1730883"/>
                </a:lnTo>
                <a:lnTo>
                  <a:pt x="3688586" y="1718183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80961" y="3183127"/>
            <a:ext cx="10401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180" marR="5080" indent="-2971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abr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ks  (Spark)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15414" y="1577086"/>
            <a:ext cx="9655175" cy="4277360"/>
            <a:chOff x="1915414" y="1577086"/>
            <a:chExt cx="9655175" cy="4277360"/>
          </a:xfrm>
        </p:grpSpPr>
        <p:sp>
          <p:nvSpPr>
            <p:cNvPr id="12" name="object 12"/>
            <p:cNvSpPr/>
            <p:nvPr/>
          </p:nvSpPr>
          <p:spPr>
            <a:xfrm>
              <a:off x="8734044" y="4418075"/>
              <a:ext cx="565785" cy="510540"/>
            </a:xfrm>
            <a:custGeom>
              <a:avLst/>
              <a:gdLst/>
              <a:ahLst/>
              <a:cxnLst/>
              <a:rect l="l" t="t" r="r" b="b"/>
              <a:pathLst>
                <a:path w="565784" h="510539">
                  <a:moveTo>
                    <a:pt x="282701" y="0"/>
                  </a:moveTo>
                  <a:lnTo>
                    <a:pt x="565403" y="204215"/>
                  </a:lnTo>
                  <a:lnTo>
                    <a:pt x="517016" y="204215"/>
                  </a:lnTo>
                  <a:lnTo>
                    <a:pt x="517016" y="510539"/>
                  </a:lnTo>
                  <a:lnTo>
                    <a:pt x="476503" y="510539"/>
                  </a:lnTo>
                  <a:lnTo>
                    <a:pt x="476503" y="220217"/>
                  </a:lnTo>
                  <a:lnTo>
                    <a:pt x="88900" y="220217"/>
                  </a:lnTo>
                  <a:lnTo>
                    <a:pt x="88900" y="510539"/>
                  </a:lnTo>
                  <a:lnTo>
                    <a:pt x="48386" y="510539"/>
                  </a:lnTo>
                  <a:lnTo>
                    <a:pt x="48386" y="204215"/>
                  </a:lnTo>
                  <a:lnTo>
                    <a:pt x="0" y="204215"/>
                  </a:lnTo>
                  <a:lnTo>
                    <a:pt x="282701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49868" y="4671059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39">
                  <a:moveTo>
                    <a:pt x="0" y="256031"/>
                  </a:moveTo>
                  <a:lnTo>
                    <a:pt x="85344" y="256031"/>
                  </a:lnTo>
                  <a:lnTo>
                    <a:pt x="85344" y="170687"/>
                  </a:lnTo>
                  <a:lnTo>
                    <a:pt x="0" y="170687"/>
                  </a:lnTo>
                  <a:lnTo>
                    <a:pt x="0" y="256031"/>
                  </a:lnTo>
                  <a:close/>
                </a:path>
                <a:path w="256540" h="256539">
                  <a:moveTo>
                    <a:pt x="85343" y="256031"/>
                  </a:moveTo>
                  <a:lnTo>
                    <a:pt x="170687" y="256031"/>
                  </a:lnTo>
                  <a:lnTo>
                    <a:pt x="170687" y="170687"/>
                  </a:lnTo>
                  <a:lnTo>
                    <a:pt x="85343" y="170687"/>
                  </a:lnTo>
                  <a:lnTo>
                    <a:pt x="85343" y="256031"/>
                  </a:lnTo>
                  <a:close/>
                </a:path>
                <a:path w="256540" h="256539">
                  <a:moveTo>
                    <a:pt x="170687" y="256031"/>
                  </a:moveTo>
                  <a:lnTo>
                    <a:pt x="256031" y="256031"/>
                  </a:lnTo>
                  <a:lnTo>
                    <a:pt x="256031" y="170687"/>
                  </a:lnTo>
                  <a:lnTo>
                    <a:pt x="170687" y="170687"/>
                  </a:lnTo>
                  <a:lnTo>
                    <a:pt x="170687" y="256031"/>
                  </a:lnTo>
                  <a:close/>
                </a:path>
                <a:path w="256540" h="256539">
                  <a:moveTo>
                    <a:pt x="0" y="170687"/>
                  </a:moveTo>
                  <a:lnTo>
                    <a:pt x="85344" y="170687"/>
                  </a:lnTo>
                  <a:lnTo>
                    <a:pt x="85344" y="85343"/>
                  </a:lnTo>
                  <a:lnTo>
                    <a:pt x="0" y="85343"/>
                  </a:lnTo>
                  <a:lnTo>
                    <a:pt x="0" y="170687"/>
                  </a:lnTo>
                  <a:close/>
                </a:path>
                <a:path w="256540" h="256539">
                  <a:moveTo>
                    <a:pt x="85343" y="170687"/>
                  </a:moveTo>
                  <a:lnTo>
                    <a:pt x="170687" y="170687"/>
                  </a:lnTo>
                  <a:lnTo>
                    <a:pt x="170687" y="85343"/>
                  </a:lnTo>
                  <a:lnTo>
                    <a:pt x="85343" y="85343"/>
                  </a:lnTo>
                  <a:lnTo>
                    <a:pt x="85343" y="170687"/>
                  </a:lnTo>
                  <a:close/>
                </a:path>
                <a:path w="256540" h="256539">
                  <a:moveTo>
                    <a:pt x="57911" y="85343"/>
                  </a:moveTo>
                  <a:lnTo>
                    <a:pt x="143255" y="85343"/>
                  </a:lnTo>
                  <a:lnTo>
                    <a:pt x="143255" y="0"/>
                  </a:lnTo>
                  <a:lnTo>
                    <a:pt x="57911" y="0"/>
                  </a:lnTo>
                  <a:lnTo>
                    <a:pt x="57911" y="8534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28760" y="4692395"/>
              <a:ext cx="338455" cy="445134"/>
            </a:xfrm>
            <a:custGeom>
              <a:avLst/>
              <a:gdLst/>
              <a:ahLst/>
              <a:cxnLst/>
              <a:rect l="l" t="t" r="r" b="b"/>
              <a:pathLst>
                <a:path w="338454" h="445135">
                  <a:moveTo>
                    <a:pt x="338328" y="66929"/>
                  </a:moveTo>
                  <a:lnTo>
                    <a:pt x="325031" y="40881"/>
                  </a:lnTo>
                  <a:lnTo>
                    <a:pt x="288798" y="19608"/>
                  </a:lnTo>
                  <a:lnTo>
                    <a:pt x="235026" y="5270"/>
                  </a:lnTo>
                  <a:lnTo>
                    <a:pt x="169164" y="0"/>
                  </a:lnTo>
                  <a:lnTo>
                    <a:pt x="103289" y="5270"/>
                  </a:lnTo>
                  <a:lnTo>
                    <a:pt x="103289" y="128473"/>
                  </a:lnTo>
                  <a:lnTo>
                    <a:pt x="49517" y="114147"/>
                  </a:lnTo>
                  <a:lnTo>
                    <a:pt x="103289" y="128473"/>
                  </a:lnTo>
                  <a:lnTo>
                    <a:pt x="103289" y="5270"/>
                  </a:lnTo>
                  <a:lnTo>
                    <a:pt x="49517" y="19608"/>
                  </a:lnTo>
                  <a:lnTo>
                    <a:pt x="13284" y="40881"/>
                  </a:lnTo>
                  <a:lnTo>
                    <a:pt x="0" y="66929"/>
                  </a:lnTo>
                  <a:lnTo>
                    <a:pt x="0" y="378079"/>
                  </a:lnTo>
                  <a:lnTo>
                    <a:pt x="13284" y="404139"/>
                  </a:lnTo>
                  <a:lnTo>
                    <a:pt x="49530" y="425411"/>
                  </a:lnTo>
                  <a:lnTo>
                    <a:pt x="103289" y="439750"/>
                  </a:lnTo>
                  <a:lnTo>
                    <a:pt x="169164" y="445008"/>
                  </a:lnTo>
                  <a:lnTo>
                    <a:pt x="235026" y="439750"/>
                  </a:lnTo>
                  <a:lnTo>
                    <a:pt x="288798" y="425411"/>
                  </a:lnTo>
                  <a:lnTo>
                    <a:pt x="325031" y="404139"/>
                  </a:lnTo>
                  <a:lnTo>
                    <a:pt x="338328" y="378079"/>
                  </a:lnTo>
                  <a:lnTo>
                    <a:pt x="338328" y="66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28759" y="4692395"/>
              <a:ext cx="338455" cy="445134"/>
            </a:xfrm>
            <a:custGeom>
              <a:avLst/>
              <a:gdLst/>
              <a:ahLst/>
              <a:cxnLst/>
              <a:rect l="l" t="t" r="r" b="b"/>
              <a:pathLst>
                <a:path w="338454" h="445135">
                  <a:moveTo>
                    <a:pt x="338328" y="66929"/>
                  </a:moveTo>
                  <a:lnTo>
                    <a:pt x="325040" y="92904"/>
                  </a:lnTo>
                  <a:lnTo>
                    <a:pt x="288798" y="114141"/>
                  </a:lnTo>
                  <a:lnTo>
                    <a:pt x="235029" y="128472"/>
                  </a:lnTo>
                  <a:lnTo>
                    <a:pt x="169164" y="133731"/>
                  </a:lnTo>
                  <a:lnTo>
                    <a:pt x="103298" y="128472"/>
                  </a:lnTo>
                  <a:lnTo>
                    <a:pt x="49530" y="114141"/>
                  </a:lnTo>
                  <a:lnTo>
                    <a:pt x="13287" y="92904"/>
                  </a:lnTo>
                  <a:lnTo>
                    <a:pt x="0" y="66929"/>
                  </a:lnTo>
                  <a:lnTo>
                    <a:pt x="13287" y="40880"/>
                  </a:lnTo>
                  <a:lnTo>
                    <a:pt x="49529" y="19605"/>
                  </a:lnTo>
                  <a:lnTo>
                    <a:pt x="103298" y="5260"/>
                  </a:lnTo>
                  <a:lnTo>
                    <a:pt x="169164" y="0"/>
                  </a:lnTo>
                  <a:lnTo>
                    <a:pt x="235029" y="5260"/>
                  </a:lnTo>
                  <a:lnTo>
                    <a:pt x="288798" y="19605"/>
                  </a:lnTo>
                  <a:lnTo>
                    <a:pt x="325040" y="40880"/>
                  </a:lnTo>
                  <a:lnTo>
                    <a:pt x="338328" y="66929"/>
                  </a:lnTo>
                  <a:close/>
                </a:path>
                <a:path w="338454" h="445135">
                  <a:moveTo>
                    <a:pt x="338328" y="66929"/>
                  </a:moveTo>
                  <a:lnTo>
                    <a:pt x="338328" y="378079"/>
                  </a:lnTo>
                  <a:lnTo>
                    <a:pt x="325040" y="404127"/>
                  </a:lnTo>
                  <a:lnTo>
                    <a:pt x="288798" y="425402"/>
                  </a:lnTo>
                  <a:lnTo>
                    <a:pt x="235029" y="439747"/>
                  </a:lnTo>
                  <a:lnTo>
                    <a:pt x="169164" y="445008"/>
                  </a:lnTo>
                  <a:lnTo>
                    <a:pt x="103298" y="439747"/>
                  </a:lnTo>
                  <a:lnTo>
                    <a:pt x="49530" y="425402"/>
                  </a:lnTo>
                  <a:lnTo>
                    <a:pt x="13287" y="404127"/>
                  </a:lnTo>
                  <a:lnTo>
                    <a:pt x="0" y="378079"/>
                  </a:lnTo>
                  <a:lnTo>
                    <a:pt x="0" y="6692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6236" y="4919471"/>
              <a:ext cx="3478529" cy="76200"/>
            </a:xfrm>
            <a:custGeom>
              <a:avLst/>
              <a:gdLst/>
              <a:ahLst/>
              <a:cxnLst/>
              <a:rect l="l" t="t" r="r" b="b"/>
              <a:pathLst>
                <a:path w="347852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47852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47852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47852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47852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47852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47852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47852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478529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478529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478529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478529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478529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478529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478529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478529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478529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3478529" h="7620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3478529" h="76200">
                  <a:moveTo>
                    <a:pt x="1650999" y="31750"/>
                  </a:moveTo>
                  <a:lnTo>
                    <a:pt x="1600199" y="31750"/>
                  </a:lnTo>
                  <a:lnTo>
                    <a:pt x="1600199" y="44450"/>
                  </a:lnTo>
                  <a:lnTo>
                    <a:pt x="1650999" y="44450"/>
                  </a:lnTo>
                  <a:lnTo>
                    <a:pt x="1650999" y="31750"/>
                  </a:lnTo>
                  <a:close/>
                </a:path>
                <a:path w="3478529" h="76200">
                  <a:moveTo>
                    <a:pt x="1739899" y="31750"/>
                  </a:moveTo>
                  <a:lnTo>
                    <a:pt x="1689099" y="31750"/>
                  </a:lnTo>
                  <a:lnTo>
                    <a:pt x="1689099" y="44450"/>
                  </a:lnTo>
                  <a:lnTo>
                    <a:pt x="1739899" y="44450"/>
                  </a:lnTo>
                  <a:lnTo>
                    <a:pt x="1739899" y="31750"/>
                  </a:lnTo>
                  <a:close/>
                </a:path>
                <a:path w="3478529" h="76200">
                  <a:moveTo>
                    <a:pt x="1828799" y="31750"/>
                  </a:moveTo>
                  <a:lnTo>
                    <a:pt x="1777999" y="31750"/>
                  </a:lnTo>
                  <a:lnTo>
                    <a:pt x="1777999" y="44450"/>
                  </a:lnTo>
                  <a:lnTo>
                    <a:pt x="1828799" y="44450"/>
                  </a:lnTo>
                  <a:lnTo>
                    <a:pt x="1828799" y="31750"/>
                  </a:lnTo>
                  <a:close/>
                </a:path>
                <a:path w="3478529" h="76200">
                  <a:moveTo>
                    <a:pt x="1917699" y="31750"/>
                  </a:moveTo>
                  <a:lnTo>
                    <a:pt x="1866899" y="31750"/>
                  </a:lnTo>
                  <a:lnTo>
                    <a:pt x="1866899" y="44450"/>
                  </a:lnTo>
                  <a:lnTo>
                    <a:pt x="1917699" y="44450"/>
                  </a:lnTo>
                  <a:lnTo>
                    <a:pt x="1917699" y="31750"/>
                  </a:lnTo>
                  <a:close/>
                </a:path>
                <a:path w="3478529" h="76200">
                  <a:moveTo>
                    <a:pt x="2006599" y="31750"/>
                  </a:moveTo>
                  <a:lnTo>
                    <a:pt x="1955799" y="31750"/>
                  </a:lnTo>
                  <a:lnTo>
                    <a:pt x="1955799" y="44450"/>
                  </a:lnTo>
                  <a:lnTo>
                    <a:pt x="2006599" y="44450"/>
                  </a:lnTo>
                  <a:lnTo>
                    <a:pt x="2006599" y="31750"/>
                  </a:lnTo>
                  <a:close/>
                </a:path>
                <a:path w="3478529" h="76200">
                  <a:moveTo>
                    <a:pt x="2095499" y="31750"/>
                  </a:moveTo>
                  <a:lnTo>
                    <a:pt x="2044699" y="31750"/>
                  </a:lnTo>
                  <a:lnTo>
                    <a:pt x="2044699" y="44450"/>
                  </a:lnTo>
                  <a:lnTo>
                    <a:pt x="2095499" y="44450"/>
                  </a:lnTo>
                  <a:lnTo>
                    <a:pt x="2095499" y="31750"/>
                  </a:lnTo>
                  <a:close/>
                </a:path>
                <a:path w="3478529" h="76200">
                  <a:moveTo>
                    <a:pt x="2184399" y="31750"/>
                  </a:moveTo>
                  <a:lnTo>
                    <a:pt x="2133599" y="31750"/>
                  </a:lnTo>
                  <a:lnTo>
                    <a:pt x="2133599" y="44450"/>
                  </a:lnTo>
                  <a:lnTo>
                    <a:pt x="2184399" y="44450"/>
                  </a:lnTo>
                  <a:lnTo>
                    <a:pt x="2184399" y="31750"/>
                  </a:lnTo>
                  <a:close/>
                </a:path>
                <a:path w="3478529" h="76200">
                  <a:moveTo>
                    <a:pt x="2273299" y="31750"/>
                  </a:moveTo>
                  <a:lnTo>
                    <a:pt x="2222499" y="31750"/>
                  </a:lnTo>
                  <a:lnTo>
                    <a:pt x="2222499" y="44450"/>
                  </a:lnTo>
                  <a:lnTo>
                    <a:pt x="2273299" y="44450"/>
                  </a:lnTo>
                  <a:lnTo>
                    <a:pt x="2273299" y="31750"/>
                  </a:lnTo>
                  <a:close/>
                </a:path>
                <a:path w="3478529" h="76200">
                  <a:moveTo>
                    <a:pt x="2362199" y="31750"/>
                  </a:moveTo>
                  <a:lnTo>
                    <a:pt x="2311399" y="31750"/>
                  </a:lnTo>
                  <a:lnTo>
                    <a:pt x="2311399" y="44450"/>
                  </a:lnTo>
                  <a:lnTo>
                    <a:pt x="2362199" y="44450"/>
                  </a:lnTo>
                  <a:lnTo>
                    <a:pt x="2362199" y="31750"/>
                  </a:lnTo>
                  <a:close/>
                </a:path>
                <a:path w="3478529" h="76200">
                  <a:moveTo>
                    <a:pt x="2451099" y="31750"/>
                  </a:moveTo>
                  <a:lnTo>
                    <a:pt x="2400299" y="31750"/>
                  </a:lnTo>
                  <a:lnTo>
                    <a:pt x="2400299" y="44450"/>
                  </a:lnTo>
                  <a:lnTo>
                    <a:pt x="2451099" y="44450"/>
                  </a:lnTo>
                  <a:lnTo>
                    <a:pt x="2451099" y="31750"/>
                  </a:lnTo>
                  <a:close/>
                </a:path>
                <a:path w="3478529" h="76200">
                  <a:moveTo>
                    <a:pt x="2539999" y="31750"/>
                  </a:moveTo>
                  <a:lnTo>
                    <a:pt x="2489199" y="31750"/>
                  </a:lnTo>
                  <a:lnTo>
                    <a:pt x="2489199" y="44450"/>
                  </a:lnTo>
                  <a:lnTo>
                    <a:pt x="2539999" y="44450"/>
                  </a:lnTo>
                  <a:lnTo>
                    <a:pt x="2539999" y="31750"/>
                  </a:lnTo>
                  <a:close/>
                </a:path>
                <a:path w="3478529" h="76200">
                  <a:moveTo>
                    <a:pt x="2628899" y="31750"/>
                  </a:moveTo>
                  <a:lnTo>
                    <a:pt x="2578099" y="31750"/>
                  </a:lnTo>
                  <a:lnTo>
                    <a:pt x="2578099" y="44450"/>
                  </a:lnTo>
                  <a:lnTo>
                    <a:pt x="2628899" y="44450"/>
                  </a:lnTo>
                  <a:lnTo>
                    <a:pt x="2628899" y="31750"/>
                  </a:lnTo>
                  <a:close/>
                </a:path>
                <a:path w="3478529" h="76200">
                  <a:moveTo>
                    <a:pt x="2717799" y="31750"/>
                  </a:moveTo>
                  <a:lnTo>
                    <a:pt x="2666999" y="31750"/>
                  </a:lnTo>
                  <a:lnTo>
                    <a:pt x="2666999" y="44450"/>
                  </a:lnTo>
                  <a:lnTo>
                    <a:pt x="2717799" y="44450"/>
                  </a:lnTo>
                  <a:lnTo>
                    <a:pt x="2717799" y="31750"/>
                  </a:lnTo>
                  <a:close/>
                </a:path>
                <a:path w="3478529" h="76200">
                  <a:moveTo>
                    <a:pt x="2806699" y="31750"/>
                  </a:moveTo>
                  <a:lnTo>
                    <a:pt x="2755899" y="31750"/>
                  </a:lnTo>
                  <a:lnTo>
                    <a:pt x="2755899" y="44450"/>
                  </a:lnTo>
                  <a:lnTo>
                    <a:pt x="2806699" y="44450"/>
                  </a:lnTo>
                  <a:lnTo>
                    <a:pt x="2806699" y="31750"/>
                  </a:lnTo>
                  <a:close/>
                </a:path>
                <a:path w="3478529" h="76200">
                  <a:moveTo>
                    <a:pt x="2895599" y="31750"/>
                  </a:moveTo>
                  <a:lnTo>
                    <a:pt x="2844799" y="31750"/>
                  </a:lnTo>
                  <a:lnTo>
                    <a:pt x="2844799" y="44450"/>
                  </a:lnTo>
                  <a:lnTo>
                    <a:pt x="2895599" y="44450"/>
                  </a:lnTo>
                  <a:lnTo>
                    <a:pt x="2895599" y="31750"/>
                  </a:lnTo>
                  <a:close/>
                </a:path>
                <a:path w="3478529" h="76200">
                  <a:moveTo>
                    <a:pt x="2984499" y="31750"/>
                  </a:moveTo>
                  <a:lnTo>
                    <a:pt x="2933699" y="31750"/>
                  </a:lnTo>
                  <a:lnTo>
                    <a:pt x="2933699" y="44450"/>
                  </a:lnTo>
                  <a:lnTo>
                    <a:pt x="2984499" y="44450"/>
                  </a:lnTo>
                  <a:lnTo>
                    <a:pt x="2984499" y="31750"/>
                  </a:lnTo>
                  <a:close/>
                </a:path>
                <a:path w="3478529" h="76200">
                  <a:moveTo>
                    <a:pt x="3073399" y="31750"/>
                  </a:moveTo>
                  <a:lnTo>
                    <a:pt x="3022599" y="31750"/>
                  </a:lnTo>
                  <a:lnTo>
                    <a:pt x="3022599" y="44450"/>
                  </a:lnTo>
                  <a:lnTo>
                    <a:pt x="3073399" y="44450"/>
                  </a:lnTo>
                  <a:lnTo>
                    <a:pt x="3073399" y="31750"/>
                  </a:lnTo>
                  <a:close/>
                </a:path>
                <a:path w="3478529" h="76200">
                  <a:moveTo>
                    <a:pt x="3162299" y="31750"/>
                  </a:moveTo>
                  <a:lnTo>
                    <a:pt x="3111499" y="31750"/>
                  </a:lnTo>
                  <a:lnTo>
                    <a:pt x="3111499" y="44450"/>
                  </a:lnTo>
                  <a:lnTo>
                    <a:pt x="3162299" y="44450"/>
                  </a:lnTo>
                  <a:lnTo>
                    <a:pt x="3162299" y="31750"/>
                  </a:lnTo>
                  <a:close/>
                </a:path>
                <a:path w="3478529" h="76200">
                  <a:moveTo>
                    <a:pt x="3251199" y="31750"/>
                  </a:moveTo>
                  <a:lnTo>
                    <a:pt x="3200399" y="31750"/>
                  </a:lnTo>
                  <a:lnTo>
                    <a:pt x="3200399" y="44450"/>
                  </a:lnTo>
                  <a:lnTo>
                    <a:pt x="3251199" y="44450"/>
                  </a:lnTo>
                  <a:lnTo>
                    <a:pt x="3251199" y="31750"/>
                  </a:lnTo>
                  <a:close/>
                </a:path>
                <a:path w="3478529" h="76200">
                  <a:moveTo>
                    <a:pt x="3340099" y="31750"/>
                  </a:moveTo>
                  <a:lnTo>
                    <a:pt x="3289299" y="31750"/>
                  </a:lnTo>
                  <a:lnTo>
                    <a:pt x="3289299" y="44450"/>
                  </a:lnTo>
                  <a:lnTo>
                    <a:pt x="3340099" y="44450"/>
                  </a:lnTo>
                  <a:lnTo>
                    <a:pt x="3340099" y="31750"/>
                  </a:lnTo>
                  <a:close/>
                </a:path>
                <a:path w="3478529" h="76200">
                  <a:moveTo>
                    <a:pt x="3402330" y="0"/>
                  </a:moveTo>
                  <a:lnTo>
                    <a:pt x="3402330" y="76200"/>
                  </a:lnTo>
                  <a:lnTo>
                    <a:pt x="3465830" y="44450"/>
                  </a:lnTo>
                  <a:lnTo>
                    <a:pt x="3415030" y="44450"/>
                  </a:lnTo>
                  <a:lnTo>
                    <a:pt x="3415030" y="31750"/>
                  </a:lnTo>
                  <a:lnTo>
                    <a:pt x="3465830" y="31750"/>
                  </a:lnTo>
                  <a:lnTo>
                    <a:pt x="3402330" y="0"/>
                  </a:lnTo>
                  <a:close/>
                </a:path>
                <a:path w="3478529" h="76200">
                  <a:moveTo>
                    <a:pt x="3402330" y="31750"/>
                  </a:moveTo>
                  <a:lnTo>
                    <a:pt x="3378199" y="31750"/>
                  </a:lnTo>
                  <a:lnTo>
                    <a:pt x="3378199" y="44450"/>
                  </a:lnTo>
                  <a:lnTo>
                    <a:pt x="3402330" y="44450"/>
                  </a:lnTo>
                  <a:lnTo>
                    <a:pt x="3402330" y="31750"/>
                  </a:lnTo>
                  <a:close/>
                </a:path>
                <a:path w="3478529" h="76200">
                  <a:moveTo>
                    <a:pt x="3465830" y="31750"/>
                  </a:moveTo>
                  <a:lnTo>
                    <a:pt x="3415030" y="31750"/>
                  </a:lnTo>
                  <a:lnTo>
                    <a:pt x="3415030" y="44450"/>
                  </a:lnTo>
                  <a:lnTo>
                    <a:pt x="3465830" y="44450"/>
                  </a:lnTo>
                  <a:lnTo>
                    <a:pt x="3478530" y="38100"/>
                  </a:lnTo>
                  <a:lnTo>
                    <a:pt x="3465830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95076" y="4640579"/>
              <a:ext cx="669290" cy="527685"/>
            </a:xfrm>
            <a:custGeom>
              <a:avLst/>
              <a:gdLst/>
              <a:ahLst/>
              <a:cxnLst/>
              <a:rect l="l" t="t" r="r" b="b"/>
              <a:pathLst>
                <a:path w="669290" h="527685">
                  <a:moveTo>
                    <a:pt x="445389" y="224028"/>
                  </a:moveTo>
                  <a:lnTo>
                    <a:pt x="522477" y="224028"/>
                  </a:lnTo>
                  <a:lnTo>
                    <a:pt x="522477" y="296545"/>
                  </a:lnTo>
                </a:path>
                <a:path w="669290" h="527685">
                  <a:moveTo>
                    <a:pt x="522477" y="224028"/>
                  </a:moveTo>
                  <a:lnTo>
                    <a:pt x="360425" y="377825"/>
                  </a:lnTo>
                  <a:lnTo>
                    <a:pt x="310133" y="377825"/>
                  </a:lnTo>
                </a:path>
                <a:path w="669290" h="527685">
                  <a:moveTo>
                    <a:pt x="138683" y="435864"/>
                  </a:moveTo>
                  <a:lnTo>
                    <a:pt x="530351" y="435864"/>
                  </a:lnTo>
                </a:path>
                <a:path w="669290" h="527685">
                  <a:moveTo>
                    <a:pt x="277114" y="377825"/>
                  </a:moveTo>
                  <a:lnTo>
                    <a:pt x="223647" y="377825"/>
                  </a:lnTo>
                </a:path>
                <a:path w="669290" h="527685">
                  <a:moveTo>
                    <a:pt x="193675" y="377825"/>
                  </a:moveTo>
                  <a:lnTo>
                    <a:pt x="140207" y="377825"/>
                  </a:lnTo>
                </a:path>
                <a:path w="669290" h="527685">
                  <a:moveTo>
                    <a:pt x="0" y="527304"/>
                  </a:moveTo>
                  <a:lnTo>
                    <a:pt x="669035" y="527304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527304"/>
                  </a:lnTo>
                  <a:close/>
                </a:path>
                <a:path w="669290" h="527685">
                  <a:moveTo>
                    <a:pt x="669035" y="143256"/>
                  </a:moveTo>
                  <a:lnTo>
                    <a:pt x="0" y="14325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83684" y="4687823"/>
              <a:ext cx="205740" cy="48895"/>
            </a:xfrm>
            <a:custGeom>
              <a:avLst/>
              <a:gdLst/>
              <a:ahLst/>
              <a:cxnLst/>
              <a:rect l="l" t="t" r="r" b="b"/>
              <a:pathLst>
                <a:path w="205740" h="48895">
                  <a:moveTo>
                    <a:pt x="50292" y="24384"/>
                  </a:moveTo>
                  <a:lnTo>
                    <a:pt x="48310" y="14897"/>
                  </a:lnTo>
                  <a:lnTo>
                    <a:pt x="42913" y="7150"/>
                  </a:lnTo>
                  <a:lnTo>
                    <a:pt x="34925" y="1917"/>
                  </a:lnTo>
                  <a:lnTo>
                    <a:pt x="25146" y="0"/>
                  </a:lnTo>
                  <a:lnTo>
                    <a:pt x="15379" y="1917"/>
                  </a:lnTo>
                  <a:lnTo>
                    <a:pt x="7391" y="7150"/>
                  </a:lnTo>
                  <a:lnTo>
                    <a:pt x="1981" y="14897"/>
                  </a:lnTo>
                  <a:lnTo>
                    <a:pt x="0" y="24384"/>
                  </a:lnTo>
                  <a:lnTo>
                    <a:pt x="1981" y="33883"/>
                  </a:lnTo>
                  <a:lnTo>
                    <a:pt x="7391" y="41630"/>
                  </a:lnTo>
                  <a:lnTo>
                    <a:pt x="15379" y="46863"/>
                  </a:lnTo>
                  <a:lnTo>
                    <a:pt x="25146" y="48768"/>
                  </a:lnTo>
                  <a:lnTo>
                    <a:pt x="34925" y="46863"/>
                  </a:lnTo>
                  <a:lnTo>
                    <a:pt x="42913" y="41630"/>
                  </a:lnTo>
                  <a:lnTo>
                    <a:pt x="48310" y="33883"/>
                  </a:lnTo>
                  <a:lnTo>
                    <a:pt x="50292" y="24384"/>
                  </a:lnTo>
                  <a:close/>
                </a:path>
                <a:path w="205740" h="48895">
                  <a:moveTo>
                    <a:pt x="126492" y="24384"/>
                  </a:moveTo>
                  <a:lnTo>
                    <a:pt x="124472" y="14897"/>
                  </a:lnTo>
                  <a:lnTo>
                    <a:pt x="118922" y="7150"/>
                  </a:lnTo>
                  <a:lnTo>
                    <a:pt x="110693" y="1917"/>
                  </a:lnTo>
                  <a:lnTo>
                    <a:pt x="100584" y="0"/>
                  </a:lnTo>
                  <a:lnTo>
                    <a:pt x="90487" y="1917"/>
                  </a:lnTo>
                  <a:lnTo>
                    <a:pt x="82257" y="7150"/>
                  </a:lnTo>
                  <a:lnTo>
                    <a:pt x="76708" y="14897"/>
                  </a:lnTo>
                  <a:lnTo>
                    <a:pt x="74676" y="24384"/>
                  </a:lnTo>
                  <a:lnTo>
                    <a:pt x="76708" y="33883"/>
                  </a:lnTo>
                  <a:lnTo>
                    <a:pt x="82257" y="41630"/>
                  </a:lnTo>
                  <a:lnTo>
                    <a:pt x="90487" y="46863"/>
                  </a:lnTo>
                  <a:lnTo>
                    <a:pt x="100584" y="48768"/>
                  </a:lnTo>
                  <a:lnTo>
                    <a:pt x="110693" y="46863"/>
                  </a:lnTo>
                  <a:lnTo>
                    <a:pt x="118922" y="41630"/>
                  </a:lnTo>
                  <a:lnTo>
                    <a:pt x="124472" y="33883"/>
                  </a:lnTo>
                  <a:lnTo>
                    <a:pt x="126492" y="24384"/>
                  </a:lnTo>
                  <a:close/>
                </a:path>
                <a:path w="205740" h="48895">
                  <a:moveTo>
                    <a:pt x="205740" y="24384"/>
                  </a:moveTo>
                  <a:lnTo>
                    <a:pt x="203720" y="14897"/>
                  </a:lnTo>
                  <a:lnTo>
                    <a:pt x="198170" y="7150"/>
                  </a:lnTo>
                  <a:lnTo>
                    <a:pt x="189941" y="1917"/>
                  </a:lnTo>
                  <a:lnTo>
                    <a:pt x="179832" y="0"/>
                  </a:lnTo>
                  <a:lnTo>
                    <a:pt x="169735" y="1917"/>
                  </a:lnTo>
                  <a:lnTo>
                    <a:pt x="161505" y="7150"/>
                  </a:lnTo>
                  <a:lnTo>
                    <a:pt x="155956" y="14897"/>
                  </a:lnTo>
                  <a:lnTo>
                    <a:pt x="153924" y="24384"/>
                  </a:lnTo>
                  <a:lnTo>
                    <a:pt x="155956" y="33883"/>
                  </a:lnTo>
                  <a:lnTo>
                    <a:pt x="161505" y="41630"/>
                  </a:lnTo>
                  <a:lnTo>
                    <a:pt x="169735" y="46863"/>
                  </a:lnTo>
                  <a:lnTo>
                    <a:pt x="179832" y="48768"/>
                  </a:lnTo>
                  <a:lnTo>
                    <a:pt x="189941" y="46863"/>
                  </a:lnTo>
                  <a:lnTo>
                    <a:pt x="198170" y="41630"/>
                  </a:lnTo>
                  <a:lnTo>
                    <a:pt x="203720" y="33883"/>
                  </a:lnTo>
                  <a:lnTo>
                    <a:pt x="205740" y="2438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96100" y="2653283"/>
              <a:ext cx="596265" cy="486409"/>
            </a:xfrm>
            <a:custGeom>
              <a:avLst/>
              <a:gdLst/>
              <a:ahLst/>
              <a:cxnLst/>
              <a:rect l="l" t="t" r="r" b="b"/>
              <a:pathLst>
                <a:path w="596265" h="486410">
                  <a:moveTo>
                    <a:pt x="0" y="154686"/>
                  </a:moveTo>
                  <a:lnTo>
                    <a:pt x="297942" y="0"/>
                  </a:lnTo>
                  <a:lnTo>
                    <a:pt x="595883" y="154686"/>
                  </a:lnTo>
                  <a:lnTo>
                    <a:pt x="297942" y="309371"/>
                  </a:lnTo>
                  <a:lnTo>
                    <a:pt x="0" y="154686"/>
                  </a:lnTo>
                  <a:close/>
                </a:path>
                <a:path w="596265" h="486410">
                  <a:moveTo>
                    <a:pt x="491235" y="277367"/>
                  </a:moveTo>
                  <a:lnTo>
                    <a:pt x="595883" y="331596"/>
                  </a:lnTo>
                  <a:lnTo>
                    <a:pt x="297942" y="486155"/>
                  </a:lnTo>
                  <a:lnTo>
                    <a:pt x="0" y="331596"/>
                  </a:lnTo>
                  <a:lnTo>
                    <a:pt x="104648" y="2773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9472" y="2983991"/>
              <a:ext cx="1823720" cy="1857375"/>
            </a:xfrm>
            <a:custGeom>
              <a:avLst/>
              <a:gdLst/>
              <a:ahLst/>
              <a:cxnLst/>
              <a:rect l="l" t="t" r="r" b="b"/>
              <a:pathLst>
                <a:path w="1823720" h="1857375">
                  <a:moveTo>
                    <a:pt x="76200" y="1780667"/>
                  </a:moveTo>
                  <a:lnTo>
                    <a:pt x="0" y="1818767"/>
                  </a:lnTo>
                  <a:lnTo>
                    <a:pt x="76200" y="1856867"/>
                  </a:lnTo>
                  <a:lnTo>
                    <a:pt x="76200" y="1825117"/>
                  </a:lnTo>
                  <a:lnTo>
                    <a:pt x="63500" y="1825117"/>
                  </a:lnTo>
                  <a:lnTo>
                    <a:pt x="63500" y="1812417"/>
                  </a:lnTo>
                  <a:lnTo>
                    <a:pt x="76200" y="1812417"/>
                  </a:lnTo>
                  <a:lnTo>
                    <a:pt x="76200" y="1780667"/>
                  </a:lnTo>
                  <a:close/>
                </a:path>
                <a:path w="1823720" h="1857375">
                  <a:moveTo>
                    <a:pt x="76200" y="1812417"/>
                  </a:moveTo>
                  <a:lnTo>
                    <a:pt x="63500" y="1812417"/>
                  </a:lnTo>
                  <a:lnTo>
                    <a:pt x="63500" y="1825117"/>
                  </a:lnTo>
                  <a:lnTo>
                    <a:pt x="76200" y="1825117"/>
                  </a:lnTo>
                  <a:lnTo>
                    <a:pt x="76200" y="1812417"/>
                  </a:lnTo>
                  <a:close/>
                </a:path>
                <a:path w="1823720" h="1857375">
                  <a:moveTo>
                    <a:pt x="114300" y="1812417"/>
                  </a:moveTo>
                  <a:lnTo>
                    <a:pt x="76200" y="1812417"/>
                  </a:lnTo>
                  <a:lnTo>
                    <a:pt x="76200" y="1825117"/>
                  </a:lnTo>
                  <a:lnTo>
                    <a:pt x="114300" y="1825117"/>
                  </a:lnTo>
                  <a:lnTo>
                    <a:pt x="114300" y="1812417"/>
                  </a:lnTo>
                  <a:close/>
                </a:path>
                <a:path w="1823720" h="1857375">
                  <a:moveTo>
                    <a:pt x="203200" y="1812417"/>
                  </a:moveTo>
                  <a:lnTo>
                    <a:pt x="152400" y="1812417"/>
                  </a:lnTo>
                  <a:lnTo>
                    <a:pt x="152400" y="1825117"/>
                  </a:lnTo>
                  <a:lnTo>
                    <a:pt x="203200" y="1825117"/>
                  </a:lnTo>
                  <a:lnTo>
                    <a:pt x="203200" y="1812417"/>
                  </a:lnTo>
                  <a:close/>
                </a:path>
                <a:path w="1823720" h="1857375">
                  <a:moveTo>
                    <a:pt x="292100" y="1812417"/>
                  </a:moveTo>
                  <a:lnTo>
                    <a:pt x="241300" y="1812417"/>
                  </a:lnTo>
                  <a:lnTo>
                    <a:pt x="241300" y="1825117"/>
                  </a:lnTo>
                  <a:lnTo>
                    <a:pt x="292100" y="1825117"/>
                  </a:lnTo>
                  <a:lnTo>
                    <a:pt x="292100" y="1812417"/>
                  </a:lnTo>
                  <a:close/>
                </a:path>
                <a:path w="1823720" h="1857375">
                  <a:moveTo>
                    <a:pt x="381000" y="1812417"/>
                  </a:moveTo>
                  <a:lnTo>
                    <a:pt x="330200" y="1812417"/>
                  </a:lnTo>
                  <a:lnTo>
                    <a:pt x="330200" y="1825117"/>
                  </a:lnTo>
                  <a:lnTo>
                    <a:pt x="381000" y="1825117"/>
                  </a:lnTo>
                  <a:lnTo>
                    <a:pt x="381000" y="1812417"/>
                  </a:lnTo>
                  <a:close/>
                </a:path>
                <a:path w="1823720" h="1857375">
                  <a:moveTo>
                    <a:pt x="469900" y="1812417"/>
                  </a:moveTo>
                  <a:lnTo>
                    <a:pt x="419100" y="1812417"/>
                  </a:lnTo>
                  <a:lnTo>
                    <a:pt x="419100" y="1825117"/>
                  </a:lnTo>
                  <a:lnTo>
                    <a:pt x="469900" y="1825117"/>
                  </a:lnTo>
                  <a:lnTo>
                    <a:pt x="469900" y="1812417"/>
                  </a:lnTo>
                  <a:close/>
                </a:path>
                <a:path w="1823720" h="1857375">
                  <a:moveTo>
                    <a:pt x="558800" y="1812417"/>
                  </a:moveTo>
                  <a:lnTo>
                    <a:pt x="508000" y="1812417"/>
                  </a:lnTo>
                  <a:lnTo>
                    <a:pt x="508000" y="1825117"/>
                  </a:lnTo>
                  <a:lnTo>
                    <a:pt x="558800" y="1825117"/>
                  </a:lnTo>
                  <a:lnTo>
                    <a:pt x="558800" y="1812417"/>
                  </a:lnTo>
                  <a:close/>
                </a:path>
                <a:path w="1823720" h="1857375">
                  <a:moveTo>
                    <a:pt x="647700" y="1812417"/>
                  </a:moveTo>
                  <a:lnTo>
                    <a:pt x="596900" y="1812417"/>
                  </a:lnTo>
                  <a:lnTo>
                    <a:pt x="596900" y="1825117"/>
                  </a:lnTo>
                  <a:lnTo>
                    <a:pt x="647700" y="1825117"/>
                  </a:lnTo>
                  <a:lnTo>
                    <a:pt x="647700" y="1812417"/>
                  </a:lnTo>
                  <a:close/>
                </a:path>
                <a:path w="1823720" h="1857375">
                  <a:moveTo>
                    <a:pt x="736600" y="1812417"/>
                  </a:moveTo>
                  <a:lnTo>
                    <a:pt x="685800" y="1812417"/>
                  </a:lnTo>
                  <a:lnTo>
                    <a:pt x="685800" y="1825117"/>
                  </a:lnTo>
                  <a:lnTo>
                    <a:pt x="736600" y="1825117"/>
                  </a:lnTo>
                  <a:lnTo>
                    <a:pt x="736600" y="1812417"/>
                  </a:lnTo>
                  <a:close/>
                </a:path>
                <a:path w="1823720" h="1857375">
                  <a:moveTo>
                    <a:pt x="825500" y="1812417"/>
                  </a:moveTo>
                  <a:lnTo>
                    <a:pt x="774700" y="1812417"/>
                  </a:lnTo>
                  <a:lnTo>
                    <a:pt x="774700" y="1825117"/>
                  </a:lnTo>
                  <a:lnTo>
                    <a:pt x="825500" y="1825117"/>
                  </a:lnTo>
                  <a:lnTo>
                    <a:pt x="825500" y="1812417"/>
                  </a:lnTo>
                  <a:close/>
                </a:path>
                <a:path w="1823720" h="1857375">
                  <a:moveTo>
                    <a:pt x="911605" y="1812417"/>
                  </a:moveTo>
                  <a:lnTo>
                    <a:pt x="863600" y="1812417"/>
                  </a:lnTo>
                  <a:lnTo>
                    <a:pt x="863600" y="1825117"/>
                  </a:lnTo>
                  <a:lnTo>
                    <a:pt x="915162" y="1825117"/>
                  </a:lnTo>
                  <a:lnTo>
                    <a:pt x="917955" y="1822323"/>
                  </a:lnTo>
                  <a:lnTo>
                    <a:pt x="917955" y="1818767"/>
                  </a:lnTo>
                  <a:lnTo>
                    <a:pt x="905255" y="1818767"/>
                  </a:lnTo>
                  <a:lnTo>
                    <a:pt x="905255" y="1816100"/>
                  </a:lnTo>
                  <a:lnTo>
                    <a:pt x="907922" y="1816100"/>
                  </a:lnTo>
                  <a:lnTo>
                    <a:pt x="911605" y="1812417"/>
                  </a:lnTo>
                  <a:close/>
                </a:path>
                <a:path w="1823720" h="1857375">
                  <a:moveTo>
                    <a:pt x="907922" y="1816100"/>
                  </a:moveTo>
                  <a:lnTo>
                    <a:pt x="905255" y="1816100"/>
                  </a:lnTo>
                  <a:lnTo>
                    <a:pt x="905255" y="1818767"/>
                  </a:lnTo>
                  <a:lnTo>
                    <a:pt x="907922" y="1816100"/>
                  </a:lnTo>
                  <a:close/>
                </a:path>
                <a:path w="1823720" h="1857375">
                  <a:moveTo>
                    <a:pt x="917955" y="1816100"/>
                  </a:moveTo>
                  <a:lnTo>
                    <a:pt x="907922" y="1816100"/>
                  </a:lnTo>
                  <a:lnTo>
                    <a:pt x="905255" y="1818767"/>
                  </a:lnTo>
                  <a:lnTo>
                    <a:pt x="917955" y="1818767"/>
                  </a:lnTo>
                  <a:lnTo>
                    <a:pt x="917955" y="1816100"/>
                  </a:lnTo>
                  <a:close/>
                </a:path>
                <a:path w="1823720" h="1857375">
                  <a:moveTo>
                    <a:pt x="917955" y="1727200"/>
                  </a:moveTo>
                  <a:lnTo>
                    <a:pt x="905255" y="1727200"/>
                  </a:lnTo>
                  <a:lnTo>
                    <a:pt x="905255" y="1778000"/>
                  </a:lnTo>
                  <a:lnTo>
                    <a:pt x="917955" y="1778000"/>
                  </a:lnTo>
                  <a:lnTo>
                    <a:pt x="917955" y="1727200"/>
                  </a:lnTo>
                  <a:close/>
                </a:path>
                <a:path w="1823720" h="1857375">
                  <a:moveTo>
                    <a:pt x="917955" y="1638300"/>
                  </a:moveTo>
                  <a:lnTo>
                    <a:pt x="905255" y="1638300"/>
                  </a:lnTo>
                  <a:lnTo>
                    <a:pt x="905255" y="1689100"/>
                  </a:lnTo>
                  <a:lnTo>
                    <a:pt x="917955" y="1689100"/>
                  </a:lnTo>
                  <a:lnTo>
                    <a:pt x="917955" y="1638300"/>
                  </a:lnTo>
                  <a:close/>
                </a:path>
                <a:path w="1823720" h="1857375">
                  <a:moveTo>
                    <a:pt x="917955" y="1549400"/>
                  </a:moveTo>
                  <a:lnTo>
                    <a:pt x="905255" y="1549400"/>
                  </a:lnTo>
                  <a:lnTo>
                    <a:pt x="905255" y="1600200"/>
                  </a:lnTo>
                  <a:lnTo>
                    <a:pt x="917955" y="1600200"/>
                  </a:lnTo>
                  <a:lnTo>
                    <a:pt x="917955" y="1549400"/>
                  </a:lnTo>
                  <a:close/>
                </a:path>
                <a:path w="1823720" h="1857375">
                  <a:moveTo>
                    <a:pt x="917955" y="1460500"/>
                  </a:moveTo>
                  <a:lnTo>
                    <a:pt x="905255" y="1460500"/>
                  </a:lnTo>
                  <a:lnTo>
                    <a:pt x="905255" y="1511300"/>
                  </a:lnTo>
                  <a:lnTo>
                    <a:pt x="917955" y="1511300"/>
                  </a:lnTo>
                  <a:lnTo>
                    <a:pt x="917955" y="1460500"/>
                  </a:lnTo>
                  <a:close/>
                </a:path>
                <a:path w="1823720" h="1857375">
                  <a:moveTo>
                    <a:pt x="917955" y="1371600"/>
                  </a:moveTo>
                  <a:lnTo>
                    <a:pt x="905255" y="1371600"/>
                  </a:lnTo>
                  <a:lnTo>
                    <a:pt x="905255" y="1422400"/>
                  </a:lnTo>
                  <a:lnTo>
                    <a:pt x="917955" y="1422400"/>
                  </a:lnTo>
                  <a:lnTo>
                    <a:pt x="917955" y="1371600"/>
                  </a:lnTo>
                  <a:close/>
                </a:path>
                <a:path w="1823720" h="1857375">
                  <a:moveTo>
                    <a:pt x="917955" y="1282700"/>
                  </a:moveTo>
                  <a:lnTo>
                    <a:pt x="905255" y="1282700"/>
                  </a:lnTo>
                  <a:lnTo>
                    <a:pt x="905255" y="1333500"/>
                  </a:lnTo>
                  <a:lnTo>
                    <a:pt x="917955" y="1333500"/>
                  </a:lnTo>
                  <a:lnTo>
                    <a:pt x="917955" y="1282700"/>
                  </a:lnTo>
                  <a:close/>
                </a:path>
                <a:path w="1823720" h="1857375">
                  <a:moveTo>
                    <a:pt x="917955" y="1193800"/>
                  </a:moveTo>
                  <a:lnTo>
                    <a:pt x="905255" y="1193800"/>
                  </a:lnTo>
                  <a:lnTo>
                    <a:pt x="905255" y="1244600"/>
                  </a:lnTo>
                  <a:lnTo>
                    <a:pt x="917955" y="1244600"/>
                  </a:lnTo>
                  <a:lnTo>
                    <a:pt x="917955" y="1193800"/>
                  </a:lnTo>
                  <a:close/>
                </a:path>
                <a:path w="1823720" h="1857375">
                  <a:moveTo>
                    <a:pt x="917955" y="1104900"/>
                  </a:moveTo>
                  <a:lnTo>
                    <a:pt x="905255" y="1104900"/>
                  </a:lnTo>
                  <a:lnTo>
                    <a:pt x="905255" y="1155700"/>
                  </a:lnTo>
                  <a:lnTo>
                    <a:pt x="917955" y="1155700"/>
                  </a:lnTo>
                  <a:lnTo>
                    <a:pt x="917955" y="1104900"/>
                  </a:lnTo>
                  <a:close/>
                </a:path>
                <a:path w="1823720" h="1857375">
                  <a:moveTo>
                    <a:pt x="917955" y="1016000"/>
                  </a:moveTo>
                  <a:lnTo>
                    <a:pt x="905255" y="1016000"/>
                  </a:lnTo>
                  <a:lnTo>
                    <a:pt x="905255" y="1066800"/>
                  </a:lnTo>
                  <a:lnTo>
                    <a:pt x="917955" y="1066800"/>
                  </a:lnTo>
                  <a:lnTo>
                    <a:pt x="917955" y="1016000"/>
                  </a:lnTo>
                  <a:close/>
                </a:path>
                <a:path w="1823720" h="1857375">
                  <a:moveTo>
                    <a:pt x="917955" y="927100"/>
                  </a:moveTo>
                  <a:lnTo>
                    <a:pt x="905255" y="927100"/>
                  </a:lnTo>
                  <a:lnTo>
                    <a:pt x="905255" y="977900"/>
                  </a:lnTo>
                  <a:lnTo>
                    <a:pt x="917955" y="977900"/>
                  </a:lnTo>
                  <a:lnTo>
                    <a:pt x="917955" y="927100"/>
                  </a:lnTo>
                  <a:close/>
                </a:path>
                <a:path w="1823720" h="1857375">
                  <a:moveTo>
                    <a:pt x="917955" y="838200"/>
                  </a:moveTo>
                  <a:lnTo>
                    <a:pt x="905255" y="838200"/>
                  </a:lnTo>
                  <a:lnTo>
                    <a:pt x="905255" y="889000"/>
                  </a:lnTo>
                  <a:lnTo>
                    <a:pt x="917955" y="889000"/>
                  </a:lnTo>
                  <a:lnTo>
                    <a:pt x="917955" y="838200"/>
                  </a:lnTo>
                  <a:close/>
                </a:path>
                <a:path w="1823720" h="1857375">
                  <a:moveTo>
                    <a:pt x="917955" y="749300"/>
                  </a:moveTo>
                  <a:lnTo>
                    <a:pt x="905255" y="749300"/>
                  </a:lnTo>
                  <a:lnTo>
                    <a:pt x="905255" y="800100"/>
                  </a:lnTo>
                  <a:lnTo>
                    <a:pt x="917955" y="800100"/>
                  </a:lnTo>
                  <a:lnTo>
                    <a:pt x="917955" y="749300"/>
                  </a:lnTo>
                  <a:close/>
                </a:path>
                <a:path w="1823720" h="1857375">
                  <a:moveTo>
                    <a:pt x="917955" y="660400"/>
                  </a:moveTo>
                  <a:lnTo>
                    <a:pt x="905255" y="660400"/>
                  </a:lnTo>
                  <a:lnTo>
                    <a:pt x="905255" y="711200"/>
                  </a:lnTo>
                  <a:lnTo>
                    <a:pt x="917955" y="711200"/>
                  </a:lnTo>
                  <a:lnTo>
                    <a:pt x="917955" y="660400"/>
                  </a:lnTo>
                  <a:close/>
                </a:path>
                <a:path w="1823720" h="1857375">
                  <a:moveTo>
                    <a:pt x="917955" y="571500"/>
                  </a:moveTo>
                  <a:lnTo>
                    <a:pt x="905255" y="571500"/>
                  </a:lnTo>
                  <a:lnTo>
                    <a:pt x="905255" y="622300"/>
                  </a:lnTo>
                  <a:lnTo>
                    <a:pt x="917955" y="622300"/>
                  </a:lnTo>
                  <a:lnTo>
                    <a:pt x="917955" y="571500"/>
                  </a:lnTo>
                  <a:close/>
                </a:path>
                <a:path w="1823720" h="1857375">
                  <a:moveTo>
                    <a:pt x="917955" y="482600"/>
                  </a:moveTo>
                  <a:lnTo>
                    <a:pt x="905255" y="482600"/>
                  </a:lnTo>
                  <a:lnTo>
                    <a:pt x="905255" y="533400"/>
                  </a:lnTo>
                  <a:lnTo>
                    <a:pt x="917955" y="533400"/>
                  </a:lnTo>
                  <a:lnTo>
                    <a:pt x="917955" y="482600"/>
                  </a:lnTo>
                  <a:close/>
                </a:path>
                <a:path w="1823720" h="1857375">
                  <a:moveTo>
                    <a:pt x="917955" y="393700"/>
                  </a:moveTo>
                  <a:lnTo>
                    <a:pt x="905255" y="393700"/>
                  </a:lnTo>
                  <a:lnTo>
                    <a:pt x="905255" y="444500"/>
                  </a:lnTo>
                  <a:lnTo>
                    <a:pt x="917955" y="444500"/>
                  </a:lnTo>
                  <a:lnTo>
                    <a:pt x="917955" y="393700"/>
                  </a:lnTo>
                  <a:close/>
                </a:path>
                <a:path w="1823720" h="1857375">
                  <a:moveTo>
                    <a:pt x="917955" y="304800"/>
                  </a:moveTo>
                  <a:lnTo>
                    <a:pt x="905255" y="304800"/>
                  </a:lnTo>
                  <a:lnTo>
                    <a:pt x="905255" y="355600"/>
                  </a:lnTo>
                  <a:lnTo>
                    <a:pt x="917955" y="355600"/>
                  </a:lnTo>
                  <a:lnTo>
                    <a:pt x="917955" y="304800"/>
                  </a:lnTo>
                  <a:close/>
                </a:path>
                <a:path w="1823720" h="1857375">
                  <a:moveTo>
                    <a:pt x="917955" y="215900"/>
                  </a:moveTo>
                  <a:lnTo>
                    <a:pt x="905255" y="215900"/>
                  </a:lnTo>
                  <a:lnTo>
                    <a:pt x="905255" y="266700"/>
                  </a:lnTo>
                  <a:lnTo>
                    <a:pt x="917955" y="266700"/>
                  </a:lnTo>
                  <a:lnTo>
                    <a:pt x="917955" y="215900"/>
                  </a:lnTo>
                  <a:close/>
                </a:path>
                <a:path w="1823720" h="1857375">
                  <a:moveTo>
                    <a:pt x="917955" y="127000"/>
                  </a:moveTo>
                  <a:lnTo>
                    <a:pt x="905255" y="127000"/>
                  </a:lnTo>
                  <a:lnTo>
                    <a:pt x="905255" y="177800"/>
                  </a:lnTo>
                  <a:lnTo>
                    <a:pt x="917955" y="177800"/>
                  </a:lnTo>
                  <a:lnTo>
                    <a:pt x="917955" y="127000"/>
                  </a:lnTo>
                  <a:close/>
                </a:path>
                <a:path w="1823720" h="1857375">
                  <a:moveTo>
                    <a:pt x="911732" y="31750"/>
                  </a:moveTo>
                  <a:lnTo>
                    <a:pt x="908176" y="31750"/>
                  </a:lnTo>
                  <a:lnTo>
                    <a:pt x="905255" y="34544"/>
                  </a:lnTo>
                  <a:lnTo>
                    <a:pt x="905255" y="88900"/>
                  </a:lnTo>
                  <a:lnTo>
                    <a:pt x="917955" y="88900"/>
                  </a:lnTo>
                  <a:lnTo>
                    <a:pt x="917955" y="44450"/>
                  </a:lnTo>
                  <a:lnTo>
                    <a:pt x="911605" y="44450"/>
                  </a:lnTo>
                  <a:lnTo>
                    <a:pt x="911732" y="31750"/>
                  </a:lnTo>
                  <a:close/>
                </a:path>
                <a:path w="1823720" h="1857375">
                  <a:moveTo>
                    <a:pt x="911732" y="44323"/>
                  </a:moveTo>
                  <a:close/>
                </a:path>
                <a:path w="1823720" h="1857375">
                  <a:moveTo>
                    <a:pt x="917955" y="38100"/>
                  </a:moveTo>
                  <a:lnTo>
                    <a:pt x="911732" y="44323"/>
                  </a:lnTo>
                  <a:lnTo>
                    <a:pt x="917955" y="44450"/>
                  </a:lnTo>
                  <a:lnTo>
                    <a:pt x="917955" y="38100"/>
                  </a:lnTo>
                  <a:close/>
                </a:path>
                <a:path w="1823720" h="1857375">
                  <a:moveTo>
                    <a:pt x="1000632" y="31750"/>
                  </a:moveTo>
                  <a:lnTo>
                    <a:pt x="949832" y="31750"/>
                  </a:lnTo>
                  <a:lnTo>
                    <a:pt x="949832" y="44450"/>
                  </a:lnTo>
                  <a:lnTo>
                    <a:pt x="1000632" y="44450"/>
                  </a:lnTo>
                  <a:lnTo>
                    <a:pt x="1000632" y="31750"/>
                  </a:lnTo>
                  <a:close/>
                </a:path>
                <a:path w="1823720" h="1857375">
                  <a:moveTo>
                    <a:pt x="1089532" y="31750"/>
                  </a:moveTo>
                  <a:lnTo>
                    <a:pt x="1038732" y="31750"/>
                  </a:lnTo>
                  <a:lnTo>
                    <a:pt x="1038732" y="44450"/>
                  </a:lnTo>
                  <a:lnTo>
                    <a:pt x="1089532" y="44450"/>
                  </a:lnTo>
                  <a:lnTo>
                    <a:pt x="1089532" y="31750"/>
                  </a:lnTo>
                  <a:close/>
                </a:path>
                <a:path w="1823720" h="1857375">
                  <a:moveTo>
                    <a:pt x="1178432" y="31750"/>
                  </a:moveTo>
                  <a:lnTo>
                    <a:pt x="1127632" y="31750"/>
                  </a:lnTo>
                  <a:lnTo>
                    <a:pt x="1127632" y="44450"/>
                  </a:lnTo>
                  <a:lnTo>
                    <a:pt x="1178432" y="44450"/>
                  </a:lnTo>
                  <a:lnTo>
                    <a:pt x="1178432" y="31750"/>
                  </a:lnTo>
                  <a:close/>
                </a:path>
                <a:path w="1823720" h="1857375">
                  <a:moveTo>
                    <a:pt x="1267332" y="31750"/>
                  </a:moveTo>
                  <a:lnTo>
                    <a:pt x="1216532" y="31750"/>
                  </a:lnTo>
                  <a:lnTo>
                    <a:pt x="1216532" y="44450"/>
                  </a:lnTo>
                  <a:lnTo>
                    <a:pt x="1267332" y="44450"/>
                  </a:lnTo>
                  <a:lnTo>
                    <a:pt x="1267332" y="31750"/>
                  </a:lnTo>
                  <a:close/>
                </a:path>
                <a:path w="1823720" h="1857375">
                  <a:moveTo>
                    <a:pt x="1356232" y="31750"/>
                  </a:moveTo>
                  <a:lnTo>
                    <a:pt x="1305432" y="31750"/>
                  </a:lnTo>
                  <a:lnTo>
                    <a:pt x="1305432" y="44450"/>
                  </a:lnTo>
                  <a:lnTo>
                    <a:pt x="1356232" y="44450"/>
                  </a:lnTo>
                  <a:lnTo>
                    <a:pt x="1356232" y="31750"/>
                  </a:lnTo>
                  <a:close/>
                </a:path>
                <a:path w="1823720" h="1857375">
                  <a:moveTo>
                    <a:pt x="1445132" y="31750"/>
                  </a:moveTo>
                  <a:lnTo>
                    <a:pt x="1394332" y="31750"/>
                  </a:lnTo>
                  <a:lnTo>
                    <a:pt x="1394332" y="44450"/>
                  </a:lnTo>
                  <a:lnTo>
                    <a:pt x="1445132" y="44450"/>
                  </a:lnTo>
                  <a:lnTo>
                    <a:pt x="1445132" y="31750"/>
                  </a:lnTo>
                  <a:close/>
                </a:path>
                <a:path w="1823720" h="1857375">
                  <a:moveTo>
                    <a:pt x="1534032" y="31750"/>
                  </a:moveTo>
                  <a:lnTo>
                    <a:pt x="1483232" y="31750"/>
                  </a:lnTo>
                  <a:lnTo>
                    <a:pt x="1483232" y="44450"/>
                  </a:lnTo>
                  <a:lnTo>
                    <a:pt x="1534032" y="44450"/>
                  </a:lnTo>
                  <a:lnTo>
                    <a:pt x="1534032" y="31750"/>
                  </a:lnTo>
                  <a:close/>
                </a:path>
                <a:path w="1823720" h="1857375">
                  <a:moveTo>
                    <a:pt x="1622932" y="31750"/>
                  </a:moveTo>
                  <a:lnTo>
                    <a:pt x="1572132" y="31750"/>
                  </a:lnTo>
                  <a:lnTo>
                    <a:pt x="1572132" y="44450"/>
                  </a:lnTo>
                  <a:lnTo>
                    <a:pt x="1622932" y="44450"/>
                  </a:lnTo>
                  <a:lnTo>
                    <a:pt x="1622932" y="31750"/>
                  </a:lnTo>
                  <a:close/>
                </a:path>
                <a:path w="1823720" h="1857375">
                  <a:moveTo>
                    <a:pt x="1711832" y="31750"/>
                  </a:moveTo>
                  <a:lnTo>
                    <a:pt x="1661032" y="31750"/>
                  </a:lnTo>
                  <a:lnTo>
                    <a:pt x="1661032" y="44450"/>
                  </a:lnTo>
                  <a:lnTo>
                    <a:pt x="1711832" y="44450"/>
                  </a:lnTo>
                  <a:lnTo>
                    <a:pt x="1711832" y="31750"/>
                  </a:lnTo>
                  <a:close/>
                </a:path>
                <a:path w="1823720" h="1857375">
                  <a:moveTo>
                    <a:pt x="1747138" y="0"/>
                  </a:moveTo>
                  <a:lnTo>
                    <a:pt x="1747138" y="76200"/>
                  </a:lnTo>
                  <a:lnTo>
                    <a:pt x="1810638" y="44450"/>
                  </a:lnTo>
                  <a:lnTo>
                    <a:pt x="1749932" y="44450"/>
                  </a:lnTo>
                  <a:lnTo>
                    <a:pt x="1749932" y="31750"/>
                  </a:lnTo>
                  <a:lnTo>
                    <a:pt x="1810638" y="31750"/>
                  </a:lnTo>
                  <a:lnTo>
                    <a:pt x="1747138" y="0"/>
                  </a:lnTo>
                  <a:close/>
                </a:path>
                <a:path w="1823720" h="1857375">
                  <a:moveTo>
                    <a:pt x="1759838" y="31750"/>
                  </a:moveTo>
                  <a:lnTo>
                    <a:pt x="1749932" y="31750"/>
                  </a:lnTo>
                  <a:lnTo>
                    <a:pt x="1749932" y="44450"/>
                  </a:lnTo>
                  <a:lnTo>
                    <a:pt x="1759838" y="44450"/>
                  </a:lnTo>
                  <a:lnTo>
                    <a:pt x="1759838" y="31750"/>
                  </a:lnTo>
                  <a:close/>
                </a:path>
                <a:path w="1823720" h="1857375">
                  <a:moveTo>
                    <a:pt x="1810638" y="31750"/>
                  </a:moveTo>
                  <a:lnTo>
                    <a:pt x="1759838" y="31750"/>
                  </a:lnTo>
                  <a:lnTo>
                    <a:pt x="1759838" y="44450"/>
                  </a:lnTo>
                  <a:lnTo>
                    <a:pt x="1810638" y="44450"/>
                  </a:lnTo>
                  <a:lnTo>
                    <a:pt x="1823338" y="38100"/>
                  </a:lnTo>
                  <a:lnTo>
                    <a:pt x="1810638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1960" y="4600955"/>
              <a:ext cx="608330" cy="542925"/>
            </a:xfrm>
            <a:custGeom>
              <a:avLst/>
              <a:gdLst/>
              <a:ahLst/>
              <a:cxnLst/>
              <a:rect l="l" t="t" r="r" b="b"/>
              <a:pathLst>
                <a:path w="608329" h="542925">
                  <a:moveTo>
                    <a:pt x="0" y="271271"/>
                  </a:moveTo>
                  <a:lnTo>
                    <a:pt x="135636" y="0"/>
                  </a:lnTo>
                  <a:lnTo>
                    <a:pt x="472439" y="0"/>
                  </a:lnTo>
                  <a:lnTo>
                    <a:pt x="608076" y="271271"/>
                  </a:lnTo>
                  <a:lnTo>
                    <a:pt x="472439" y="542544"/>
                  </a:lnTo>
                  <a:lnTo>
                    <a:pt x="135636" y="542544"/>
                  </a:lnTo>
                  <a:lnTo>
                    <a:pt x="0" y="271271"/>
                  </a:lnTo>
                  <a:close/>
                </a:path>
                <a:path w="608329" h="542925">
                  <a:moveTo>
                    <a:pt x="155448" y="112775"/>
                  </a:moveTo>
                  <a:lnTo>
                    <a:pt x="368300" y="112775"/>
                  </a:lnTo>
                  <a:lnTo>
                    <a:pt x="454151" y="198627"/>
                  </a:lnTo>
                  <a:lnTo>
                    <a:pt x="454151" y="429768"/>
                  </a:lnTo>
                  <a:lnTo>
                    <a:pt x="155448" y="429768"/>
                  </a:lnTo>
                  <a:lnTo>
                    <a:pt x="155448" y="11277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8180" y="4776215"/>
              <a:ext cx="103632" cy="883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512" y="4888991"/>
              <a:ext cx="103632" cy="899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20768" y="471373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85343"/>
                  </a:moveTo>
                  <a:lnTo>
                    <a:pt x="0" y="0"/>
                  </a:lnTo>
                  <a:lnTo>
                    <a:pt x="85344" y="85343"/>
                  </a:lnTo>
                  <a:lnTo>
                    <a:pt x="0" y="85343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20568" y="2583179"/>
              <a:ext cx="334010" cy="457200"/>
            </a:xfrm>
            <a:custGeom>
              <a:avLst/>
              <a:gdLst/>
              <a:ahLst/>
              <a:cxnLst/>
              <a:rect l="l" t="t" r="r" b="b"/>
              <a:pathLst>
                <a:path w="334010" h="457200">
                  <a:moveTo>
                    <a:pt x="13715" y="64008"/>
                  </a:moveTo>
                  <a:lnTo>
                    <a:pt x="18752" y="39112"/>
                  </a:lnTo>
                  <a:lnTo>
                    <a:pt x="32480" y="18764"/>
                  </a:lnTo>
                  <a:lnTo>
                    <a:pt x="52828" y="5036"/>
                  </a:lnTo>
                  <a:lnTo>
                    <a:pt x="77724" y="0"/>
                  </a:lnTo>
                  <a:lnTo>
                    <a:pt x="102619" y="5036"/>
                  </a:lnTo>
                  <a:lnTo>
                    <a:pt x="122967" y="18764"/>
                  </a:lnTo>
                  <a:lnTo>
                    <a:pt x="136695" y="39112"/>
                  </a:lnTo>
                  <a:lnTo>
                    <a:pt x="141731" y="64008"/>
                  </a:lnTo>
                  <a:lnTo>
                    <a:pt x="136695" y="88903"/>
                  </a:lnTo>
                  <a:lnTo>
                    <a:pt x="122967" y="109251"/>
                  </a:lnTo>
                  <a:lnTo>
                    <a:pt x="102619" y="122979"/>
                  </a:lnTo>
                  <a:lnTo>
                    <a:pt x="77724" y="128016"/>
                  </a:lnTo>
                  <a:lnTo>
                    <a:pt x="52828" y="122979"/>
                  </a:lnTo>
                  <a:lnTo>
                    <a:pt x="32480" y="109251"/>
                  </a:lnTo>
                  <a:lnTo>
                    <a:pt x="18752" y="88903"/>
                  </a:lnTo>
                  <a:lnTo>
                    <a:pt x="13715" y="64008"/>
                  </a:lnTo>
                  <a:close/>
                </a:path>
                <a:path w="334010" h="457200">
                  <a:moveTo>
                    <a:pt x="204215" y="392430"/>
                  </a:moveTo>
                  <a:lnTo>
                    <a:pt x="209299" y="367200"/>
                  </a:lnTo>
                  <a:lnTo>
                    <a:pt x="223170" y="346614"/>
                  </a:lnTo>
                  <a:lnTo>
                    <a:pt x="243756" y="332743"/>
                  </a:lnTo>
                  <a:lnTo>
                    <a:pt x="268985" y="327660"/>
                  </a:lnTo>
                  <a:lnTo>
                    <a:pt x="294215" y="332743"/>
                  </a:lnTo>
                  <a:lnTo>
                    <a:pt x="314801" y="346614"/>
                  </a:lnTo>
                  <a:lnTo>
                    <a:pt x="328672" y="367200"/>
                  </a:lnTo>
                  <a:lnTo>
                    <a:pt x="333756" y="392430"/>
                  </a:lnTo>
                  <a:lnTo>
                    <a:pt x="328672" y="417659"/>
                  </a:lnTo>
                  <a:lnTo>
                    <a:pt x="314801" y="438245"/>
                  </a:lnTo>
                  <a:lnTo>
                    <a:pt x="294215" y="452116"/>
                  </a:lnTo>
                  <a:lnTo>
                    <a:pt x="268985" y="457200"/>
                  </a:lnTo>
                  <a:lnTo>
                    <a:pt x="243756" y="452116"/>
                  </a:lnTo>
                  <a:lnTo>
                    <a:pt x="223170" y="438245"/>
                  </a:lnTo>
                  <a:lnTo>
                    <a:pt x="209299" y="417659"/>
                  </a:lnTo>
                  <a:lnTo>
                    <a:pt x="204215" y="392430"/>
                  </a:lnTo>
                  <a:close/>
                </a:path>
                <a:path w="334010" h="457200">
                  <a:moveTo>
                    <a:pt x="204215" y="172974"/>
                  </a:moveTo>
                  <a:lnTo>
                    <a:pt x="209299" y="147744"/>
                  </a:lnTo>
                  <a:lnTo>
                    <a:pt x="223170" y="127158"/>
                  </a:lnTo>
                  <a:lnTo>
                    <a:pt x="243756" y="113287"/>
                  </a:lnTo>
                  <a:lnTo>
                    <a:pt x="268985" y="108204"/>
                  </a:lnTo>
                  <a:lnTo>
                    <a:pt x="294215" y="113287"/>
                  </a:lnTo>
                  <a:lnTo>
                    <a:pt x="314801" y="127158"/>
                  </a:lnTo>
                  <a:lnTo>
                    <a:pt x="328672" y="147744"/>
                  </a:lnTo>
                  <a:lnTo>
                    <a:pt x="333756" y="172974"/>
                  </a:lnTo>
                  <a:lnTo>
                    <a:pt x="328672" y="198203"/>
                  </a:lnTo>
                  <a:lnTo>
                    <a:pt x="314801" y="218789"/>
                  </a:lnTo>
                  <a:lnTo>
                    <a:pt x="294215" y="232660"/>
                  </a:lnTo>
                  <a:lnTo>
                    <a:pt x="268985" y="237744"/>
                  </a:lnTo>
                  <a:lnTo>
                    <a:pt x="243756" y="232660"/>
                  </a:lnTo>
                  <a:lnTo>
                    <a:pt x="223170" y="218789"/>
                  </a:lnTo>
                  <a:lnTo>
                    <a:pt x="209299" y="198203"/>
                  </a:lnTo>
                  <a:lnTo>
                    <a:pt x="204215" y="172974"/>
                  </a:lnTo>
                  <a:close/>
                </a:path>
                <a:path w="334010" h="457200">
                  <a:moveTo>
                    <a:pt x="0" y="284225"/>
                  </a:moveTo>
                  <a:lnTo>
                    <a:pt x="6173" y="253692"/>
                  </a:lnTo>
                  <a:lnTo>
                    <a:pt x="23002" y="228742"/>
                  </a:lnTo>
                  <a:lnTo>
                    <a:pt x="47952" y="211913"/>
                  </a:lnTo>
                  <a:lnTo>
                    <a:pt x="78486" y="205740"/>
                  </a:lnTo>
                  <a:lnTo>
                    <a:pt x="109019" y="211913"/>
                  </a:lnTo>
                  <a:lnTo>
                    <a:pt x="133969" y="228742"/>
                  </a:lnTo>
                  <a:lnTo>
                    <a:pt x="150798" y="253692"/>
                  </a:lnTo>
                  <a:lnTo>
                    <a:pt x="156971" y="284225"/>
                  </a:lnTo>
                  <a:lnTo>
                    <a:pt x="150798" y="314759"/>
                  </a:lnTo>
                  <a:lnTo>
                    <a:pt x="133969" y="339709"/>
                  </a:lnTo>
                  <a:lnTo>
                    <a:pt x="109019" y="356538"/>
                  </a:lnTo>
                  <a:lnTo>
                    <a:pt x="78486" y="362712"/>
                  </a:lnTo>
                  <a:lnTo>
                    <a:pt x="47952" y="356538"/>
                  </a:lnTo>
                  <a:lnTo>
                    <a:pt x="23002" y="339709"/>
                  </a:lnTo>
                  <a:lnTo>
                    <a:pt x="6173" y="314759"/>
                  </a:lnTo>
                  <a:lnTo>
                    <a:pt x="0" y="28422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98292" y="2711196"/>
              <a:ext cx="0" cy="76835"/>
            </a:xfrm>
            <a:custGeom>
              <a:avLst/>
              <a:gdLst/>
              <a:ahLst/>
              <a:cxnLst/>
              <a:rect l="l" t="t" r="r" b="b"/>
              <a:pathLst>
                <a:path h="76835">
                  <a:moveTo>
                    <a:pt x="0" y="0"/>
                  </a:moveTo>
                  <a:lnTo>
                    <a:pt x="0" y="76453"/>
                  </a:lnTo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4284" y="3022091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69" h="128269">
                  <a:moveTo>
                    <a:pt x="0" y="64007"/>
                  </a:moveTo>
                  <a:lnTo>
                    <a:pt x="5036" y="39111"/>
                  </a:lnTo>
                  <a:lnTo>
                    <a:pt x="18764" y="18763"/>
                  </a:lnTo>
                  <a:lnTo>
                    <a:pt x="39112" y="5035"/>
                  </a:lnTo>
                  <a:lnTo>
                    <a:pt x="64008" y="0"/>
                  </a:lnTo>
                  <a:lnTo>
                    <a:pt x="88903" y="5035"/>
                  </a:lnTo>
                  <a:lnTo>
                    <a:pt x="109251" y="18763"/>
                  </a:lnTo>
                  <a:lnTo>
                    <a:pt x="122979" y="39111"/>
                  </a:lnTo>
                  <a:lnTo>
                    <a:pt x="128016" y="64007"/>
                  </a:lnTo>
                  <a:lnTo>
                    <a:pt x="122979" y="88903"/>
                  </a:lnTo>
                  <a:lnTo>
                    <a:pt x="109251" y="109251"/>
                  </a:lnTo>
                  <a:lnTo>
                    <a:pt x="88903" y="122979"/>
                  </a:lnTo>
                  <a:lnTo>
                    <a:pt x="64008" y="128015"/>
                  </a:lnTo>
                  <a:lnTo>
                    <a:pt x="39112" y="122979"/>
                  </a:lnTo>
                  <a:lnTo>
                    <a:pt x="18764" y="109251"/>
                  </a:lnTo>
                  <a:lnTo>
                    <a:pt x="5036" y="88903"/>
                  </a:lnTo>
                  <a:lnTo>
                    <a:pt x="0" y="640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98292" y="2787395"/>
              <a:ext cx="135890" cy="234950"/>
            </a:xfrm>
            <a:custGeom>
              <a:avLst/>
              <a:gdLst/>
              <a:ahLst/>
              <a:cxnLst/>
              <a:rect l="l" t="t" r="r" b="b"/>
              <a:pathLst>
                <a:path w="135889" h="234950">
                  <a:moveTo>
                    <a:pt x="0" y="158495"/>
                  </a:moveTo>
                  <a:lnTo>
                    <a:pt x="0" y="234950"/>
                  </a:lnTo>
                </a:path>
                <a:path w="135889" h="234950">
                  <a:moveTo>
                    <a:pt x="134746" y="0"/>
                  </a:moveTo>
                  <a:lnTo>
                    <a:pt x="65531" y="38988"/>
                  </a:lnTo>
                </a:path>
                <a:path w="135889" h="234950">
                  <a:moveTo>
                    <a:pt x="71627" y="118871"/>
                  </a:moveTo>
                  <a:lnTo>
                    <a:pt x="135762" y="154939"/>
                  </a:lnTo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19884" y="2823972"/>
              <a:ext cx="777240" cy="76200"/>
            </a:xfrm>
            <a:custGeom>
              <a:avLst/>
              <a:gdLst/>
              <a:ahLst/>
              <a:cxnLst/>
              <a:rect l="l" t="t" r="r" b="b"/>
              <a:pathLst>
                <a:path w="77723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7723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7723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7723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7723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7723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7723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7723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77239" h="76200">
                  <a:moveTo>
                    <a:pt x="700532" y="0"/>
                  </a:moveTo>
                  <a:lnTo>
                    <a:pt x="700532" y="76200"/>
                  </a:lnTo>
                  <a:lnTo>
                    <a:pt x="764032" y="44450"/>
                  </a:lnTo>
                  <a:lnTo>
                    <a:pt x="711200" y="44450"/>
                  </a:lnTo>
                  <a:lnTo>
                    <a:pt x="711200" y="31750"/>
                  </a:lnTo>
                  <a:lnTo>
                    <a:pt x="764032" y="31750"/>
                  </a:lnTo>
                  <a:lnTo>
                    <a:pt x="700532" y="0"/>
                  </a:lnTo>
                  <a:close/>
                </a:path>
                <a:path w="777239" h="76200">
                  <a:moveTo>
                    <a:pt x="7132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13232" y="44450"/>
                  </a:lnTo>
                  <a:lnTo>
                    <a:pt x="713232" y="31750"/>
                  </a:lnTo>
                  <a:close/>
                </a:path>
                <a:path w="777239" h="76200">
                  <a:moveTo>
                    <a:pt x="764032" y="31750"/>
                  </a:moveTo>
                  <a:lnTo>
                    <a:pt x="713232" y="31750"/>
                  </a:lnTo>
                  <a:lnTo>
                    <a:pt x="713232" y="44450"/>
                  </a:lnTo>
                  <a:lnTo>
                    <a:pt x="764032" y="44450"/>
                  </a:lnTo>
                  <a:lnTo>
                    <a:pt x="776732" y="38100"/>
                  </a:lnTo>
                  <a:lnTo>
                    <a:pt x="764032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21764" y="1583436"/>
              <a:ext cx="8432800" cy="4264660"/>
            </a:xfrm>
            <a:custGeom>
              <a:avLst/>
              <a:gdLst/>
              <a:ahLst/>
              <a:cxnLst/>
              <a:rect l="l" t="t" r="r" b="b"/>
              <a:pathLst>
                <a:path w="8432800" h="4264660">
                  <a:moveTo>
                    <a:pt x="0" y="4264151"/>
                  </a:moveTo>
                  <a:lnTo>
                    <a:pt x="8432292" y="4264151"/>
                  </a:lnTo>
                  <a:lnTo>
                    <a:pt x="8432292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568178" y="5374385"/>
            <a:ext cx="13576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aly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dashboards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20040" y="2697479"/>
            <a:ext cx="321945" cy="320040"/>
            <a:chOff x="320040" y="2697479"/>
            <a:chExt cx="321945" cy="320040"/>
          </a:xfrm>
        </p:grpSpPr>
        <p:sp>
          <p:nvSpPr>
            <p:cNvPr id="33" name="object 33"/>
            <p:cNvSpPr/>
            <p:nvPr/>
          </p:nvSpPr>
          <p:spPr>
            <a:xfrm>
              <a:off x="326136" y="2703575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80" h="307975">
                  <a:moveTo>
                    <a:pt x="0" y="307847"/>
                  </a:moveTo>
                  <a:lnTo>
                    <a:pt x="309372" y="307847"/>
                  </a:lnTo>
                  <a:lnTo>
                    <a:pt x="309372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6136" y="2806953"/>
              <a:ext cx="133985" cy="204470"/>
            </a:xfrm>
            <a:custGeom>
              <a:avLst/>
              <a:gdLst/>
              <a:ahLst/>
              <a:cxnLst/>
              <a:rect l="l" t="t" r="r" b="b"/>
              <a:pathLst>
                <a:path w="133984" h="204469">
                  <a:moveTo>
                    <a:pt x="0" y="253"/>
                  </a:moveTo>
                  <a:lnTo>
                    <a:pt x="0" y="0"/>
                  </a:lnTo>
                  <a:lnTo>
                    <a:pt x="133476" y="0"/>
                  </a:lnTo>
                  <a:lnTo>
                    <a:pt x="133476" y="204088"/>
                  </a:lnTo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0144" y="2746247"/>
              <a:ext cx="109855" cy="264795"/>
            </a:xfrm>
            <a:custGeom>
              <a:avLst/>
              <a:gdLst/>
              <a:ahLst/>
              <a:cxnLst/>
              <a:rect l="l" t="t" r="r" b="b"/>
              <a:pathLst>
                <a:path w="109854" h="264794">
                  <a:moveTo>
                    <a:pt x="0" y="131063"/>
                  </a:moveTo>
                  <a:lnTo>
                    <a:pt x="23990" y="131063"/>
                  </a:lnTo>
                  <a:lnTo>
                    <a:pt x="23990" y="264794"/>
                  </a:lnTo>
                </a:path>
                <a:path w="109854" h="264794">
                  <a:moveTo>
                    <a:pt x="44196" y="0"/>
                  </a:moveTo>
                  <a:lnTo>
                    <a:pt x="109601" y="0"/>
                  </a:lnTo>
                  <a:lnTo>
                    <a:pt x="109601" y="26479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7115" y="2703575"/>
              <a:ext cx="25400" cy="129539"/>
            </a:xfrm>
            <a:custGeom>
              <a:avLst/>
              <a:gdLst/>
              <a:ahLst/>
              <a:cxnLst/>
              <a:rect l="l" t="t" r="r" b="b"/>
              <a:pathLst>
                <a:path w="25400" h="129539">
                  <a:moveTo>
                    <a:pt x="0" y="0"/>
                  </a:moveTo>
                  <a:lnTo>
                    <a:pt x="0" y="129158"/>
                  </a:lnTo>
                  <a:lnTo>
                    <a:pt x="25222" y="12915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520" y="2726435"/>
              <a:ext cx="262255" cy="284480"/>
            </a:xfrm>
            <a:custGeom>
              <a:avLst/>
              <a:gdLst/>
              <a:ahLst/>
              <a:cxnLst/>
              <a:rect l="l" t="t" r="r" b="b"/>
              <a:pathLst>
                <a:path w="262255" h="284480">
                  <a:moveTo>
                    <a:pt x="221818" y="172212"/>
                  </a:moveTo>
                  <a:lnTo>
                    <a:pt x="196595" y="172212"/>
                  </a:lnTo>
                  <a:lnTo>
                    <a:pt x="196595" y="283972"/>
                  </a:lnTo>
                </a:path>
                <a:path w="262255" h="284480">
                  <a:moveTo>
                    <a:pt x="42671" y="19812"/>
                  </a:moveTo>
                  <a:lnTo>
                    <a:pt x="44288" y="12108"/>
                  </a:lnTo>
                  <a:lnTo>
                    <a:pt x="48696" y="5810"/>
                  </a:lnTo>
                  <a:lnTo>
                    <a:pt x="55236" y="1559"/>
                  </a:lnTo>
                  <a:lnTo>
                    <a:pt x="63245" y="0"/>
                  </a:lnTo>
                  <a:lnTo>
                    <a:pt x="71255" y="1559"/>
                  </a:lnTo>
                  <a:lnTo>
                    <a:pt x="77795" y="5810"/>
                  </a:lnTo>
                  <a:lnTo>
                    <a:pt x="82203" y="12108"/>
                  </a:lnTo>
                  <a:lnTo>
                    <a:pt x="83820" y="19812"/>
                  </a:lnTo>
                  <a:lnTo>
                    <a:pt x="82203" y="27515"/>
                  </a:lnTo>
                  <a:lnTo>
                    <a:pt x="77795" y="33813"/>
                  </a:lnTo>
                  <a:lnTo>
                    <a:pt x="71255" y="38064"/>
                  </a:lnTo>
                  <a:lnTo>
                    <a:pt x="63245" y="39624"/>
                  </a:lnTo>
                  <a:lnTo>
                    <a:pt x="55236" y="38064"/>
                  </a:lnTo>
                  <a:lnTo>
                    <a:pt x="48696" y="33813"/>
                  </a:lnTo>
                  <a:lnTo>
                    <a:pt x="44288" y="27515"/>
                  </a:lnTo>
                  <a:lnTo>
                    <a:pt x="42671" y="19812"/>
                  </a:lnTo>
                  <a:close/>
                </a:path>
                <a:path w="262255" h="284480">
                  <a:moveTo>
                    <a:pt x="0" y="150875"/>
                  </a:moveTo>
                  <a:lnTo>
                    <a:pt x="1556" y="143172"/>
                  </a:lnTo>
                  <a:lnTo>
                    <a:pt x="5800" y="136874"/>
                  </a:lnTo>
                  <a:lnTo>
                    <a:pt x="12097" y="132623"/>
                  </a:lnTo>
                  <a:lnTo>
                    <a:pt x="19811" y="131063"/>
                  </a:lnTo>
                  <a:lnTo>
                    <a:pt x="27526" y="132623"/>
                  </a:lnTo>
                  <a:lnTo>
                    <a:pt x="33823" y="136874"/>
                  </a:lnTo>
                  <a:lnTo>
                    <a:pt x="38067" y="143172"/>
                  </a:lnTo>
                  <a:lnTo>
                    <a:pt x="39623" y="150875"/>
                  </a:lnTo>
                  <a:lnTo>
                    <a:pt x="38067" y="158579"/>
                  </a:lnTo>
                  <a:lnTo>
                    <a:pt x="33823" y="164877"/>
                  </a:lnTo>
                  <a:lnTo>
                    <a:pt x="27526" y="169128"/>
                  </a:lnTo>
                  <a:lnTo>
                    <a:pt x="19811" y="170687"/>
                  </a:lnTo>
                  <a:lnTo>
                    <a:pt x="12097" y="169128"/>
                  </a:lnTo>
                  <a:lnTo>
                    <a:pt x="5800" y="164877"/>
                  </a:lnTo>
                  <a:lnTo>
                    <a:pt x="1556" y="158579"/>
                  </a:lnTo>
                  <a:lnTo>
                    <a:pt x="0" y="150875"/>
                  </a:lnTo>
                  <a:close/>
                </a:path>
                <a:path w="262255" h="284480">
                  <a:moveTo>
                    <a:pt x="222503" y="105917"/>
                  </a:moveTo>
                  <a:lnTo>
                    <a:pt x="224060" y="97934"/>
                  </a:lnTo>
                  <a:lnTo>
                    <a:pt x="228304" y="91392"/>
                  </a:lnTo>
                  <a:lnTo>
                    <a:pt x="234601" y="86969"/>
                  </a:lnTo>
                  <a:lnTo>
                    <a:pt x="242315" y="85343"/>
                  </a:lnTo>
                  <a:lnTo>
                    <a:pt x="250030" y="86969"/>
                  </a:lnTo>
                  <a:lnTo>
                    <a:pt x="256327" y="91392"/>
                  </a:lnTo>
                  <a:lnTo>
                    <a:pt x="260571" y="97934"/>
                  </a:lnTo>
                  <a:lnTo>
                    <a:pt x="262128" y="105917"/>
                  </a:lnTo>
                  <a:lnTo>
                    <a:pt x="260571" y="113901"/>
                  </a:lnTo>
                  <a:lnTo>
                    <a:pt x="256327" y="120443"/>
                  </a:lnTo>
                  <a:lnTo>
                    <a:pt x="250030" y="124866"/>
                  </a:lnTo>
                  <a:lnTo>
                    <a:pt x="242315" y="126491"/>
                  </a:lnTo>
                  <a:lnTo>
                    <a:pt x="234601" y="124866"/>
                  </a:lnTo>
                  <a:lnTo>
                    <a:pt x="228304" y="120443"/>
                  </a:lnTo>
                  <a:lnTo>
                    <a:pt x="224060" y="113901"/>
                  </a:lnTo>
                  <a:lnTo>
                    <a:pt x="222503" y="105917"/>
                  </a:lnTo>
                  <a:close/>
                </a:path>
                <a:path w="262255" h="284480">
                  <a:moveTo>
                    <a:pt x="222503" y="172974"/>
                  </a:moveTo>
                  <a:lnTo>
                    <a:pt x="224060" y="164990"/>
                  </a:lnTo>
                  <a:lnTo>
                    <a:pt x="228304" y="158448"/>
                  </a:lnTo>
                  <a:lnTo>
                    <a:pt x="234601" y="154025"/>
                  </a:lnTo>
                  <a:lnTo>
                    <a:pt x="242315" y="152400"/>
                  </a:lnTo>
                  <a:lnTo>
                    <a:pt x="250030" y="154025"/>
                  </a:lnTo>
                  <a:lnTo>
                    <a:pt x="256327" y="158448"/>
                  </a:lnTo>
                  <a:lnTo>
                    <a:pt x="260571" y="164990"/>
                  </a:lnTo>
                  <a:lnTo>
                    <a:pt x="262128" y="172974"/>
                  </a:lnTo>
                  <a:lnTo>
                    <a:pt x="260571" y="180957"/>
                  </a:lnTo>
                  <a:lnTo>
                    <a:pt x="256327" y="187499"/>
                  </a:lnTo>
                  <a:lnTo>
                    <a:pt x="250030" y="191922"/>
                  </a:lnTo>
                  <a:lnTo>
                    <a:pt x="242315" y="193548"/>
                  </a:lnTo>
                  <a:lnTo>
                    <a:pt x="234601" y="191922"/>
                  </a:lnTo>
                  <a:lnTo>
                    <a:pt x="228304" y="187499"/>
                  </a:lnTo>
                  <a:lnTo>
                    <a:pt x="224060" y="180957"/>
                  </a:lnTo>
                  <a:lnTo>
                    <a:pt x="222503" y="17297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708659" y="2567939"/>
            <a:ext cx="550545" cy="441959"/>
          </a:xfrm>
          <a:custGeom>
            <a:avLst/>
            <a:gdLst/>
            <a:ahLst/>
            <a:cxnLst/>
            <a:rect l="l" t="t" r="r" b="b"/>
            <a:pathLst>
              <a:path w="550544" h="441960">
                <a:moveTo>
                  <a:pt x="183324" y="147447"/>
                </a:moveTo>
                <a:lnTo>
                  <a:pt x="550164" y="147447"/>
                </a:lnTo>
                <a:lnTo>
                  <a:pt x="550164" y="368426"/>
                </a:lnTo>
                <a:lnTo>
                  <a:pt x="183324" y="368426"/>
                </a:lnTo>
                <a:lnTo>
                  <a:pt x="183324" y="147447"/>
                </a:lnTo>
              </a:path>
              <a:path w="550544" h="441960">
                <a:moveTo>
                  <a:pt x="366839" y="368426"/>
                </a:moveTo>
                <a:lnTo>
                  <a:pt x="366839" y="441960"/>
                </a:lnTo>
              </a:path>
              <a:path w="550544" h="441960">
                <a:moveTo>
                  <a:pt x="275081" y="441960"/>
                </a:moveTo>
                <a:lnTo>
                  <a:pt x="458406" y="441960"/>
                </a:lnTo>
              </a:path>
              <a:path w="550544" h="441960">
                <a:moveTo>
                  <a:pt x="55257" y="368426"/>
                </a:moveTo>
                <a:lnTo>
                  <a:pt x="183324" y="368426"/>
                </a:lnTo>
              </a:path>
              <a:path w="550544" h="441960">
                <a:moveTo>
                  <a:pt x="55257" y="294767"/>
                </a:moveTo>
                <a:lnTo>
                  <a:pt x="184340" y="294767"/>
                </a:lnTo>
              </a:path>
              <a:path w="550544" h="441960">
                <a:moveTo>
                  <a:pt x="55257" y="73660"/>
                </a:moveTo>
                <a:lnTo>
                  <a:pt x="165176" y="73660"/>
                </a:lnTo>
              </a:path>
              <a:path w="550544" h="441960">
                <a:moveTo>
                  <a:pt x="220230" y="147447"/>
                </a:moveTo>
                <a:lnTo>
                  <a:pt x="220230" y="0"/>
                </a:lnTo>
                <a:lnTo>
                  <a:pt x="0" y="0"/>
                </a:lnTo>
                <a:lnTo>
                  <a:pt x="0" y="441960"/>
                </a:lnTo>
                <a:lnTo>
                  <a:pt x="220230" y="441960"/>
                </a:lnTo>
                <a:lnTo>
                  <a:pt x="220230" y="36842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39596" y="2723387"/>
            <a:ext cx="172720" cy="287020"/>
          </a:xfrm>
          <a:custGeom>
            <a:avLst/>
            <a:gdLst/>
            <a:ahLst/>
            <a:cxnLst/>
            <a:rect l="l" t="t" r="r" b="b"/>
            <a:pathLst>
              <a:path w="172719" h="287019">
                <a:moveTo>
                  <a:pt x="162687" y="286512"/>
                </a:moveTo>
                <a:lnTo>
                  <a:pt x="162687" y="286512"/>
                </a:lnTo>
                <a:lnTo>
                  <a:pt x="4317" y="286512"/>
                </a:lnTo>
                <a:lnTo>
                  <a:pt x="0" y="282194"/>
                </a:lnTo>
                <a:lnTo>
                  <a:pt x="0" y="4317"/>
                </a:lnTo>
                <a:lnTo>
                  <a:pt x="4317" y="0"/>
                </a:lnTo>
                <a:lnTo>
                  <a:pt x="167894" y="0"/>
                </a:lnTo>
                <a:lnTo>
                  <a:pt x="172212" y="4317"/>
                </a:lnTo>
                <a:lnTo>
                  <a:pt x="172212" y="282194"/>
                </a:lnTo>
                <a:lnTo>
                  <a:pt x="167894" y="286512"/>
                </a:lnTo>
                <a:lnTo>
                  <a:pt x="162687" y="286512"/>
                </a:lnTo>
                <a:close/>
              </a:path>
              <a:path w="172719" h="287019">
                <a:moveTo>
                  <a:pt x="66928" y="248285"/>
                </a:moveTo>
                <a:lnTo>
                  <a:pt x="89102" y="248285"/>
                </a:lnTo>
                <a:lnTo>
                  <a:pt x="100488" y="248285"/>
                </a:lnTo>
                <a:lnTo>
                  <a:pt x="104683" y="248285"/>
                </a:lnTo>
                <a:lnTo>
                  <a:pt x="105282" y="248285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365235" y="1855723"/>
            <a:ext cx="1200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Model</a:t>
            </a:r>
            <a:r>
              <a:rPr sz="1400" spc="-3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22033" y="1837689"/>
            <a:ext cx="10172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Prep</a:t>
            </a:r>
            <a:r>
              <a:rPr sz="1400" spc="-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94580" y="1843531"/>
            <a:ext cx="4413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tor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67532" y="1837689"/>
            <a:ext cx="5105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n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617200" y="1853564"/>
            <a:ext cx="964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Intelligence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04709" y="3674109"/>
            <a:ext cx="1210945" cy="1026794"/>
          </a:xfrm>
          <a:custGeom>
            <a:avLst/>
            <a:gdLst/>
            <a:ahLst/>
            <a:cxnLst/>
            <a:rect l="l" t="t" r="r" b="b"/>
            <a:pathLst>
              <a:path w="1210945" h="1026795">
                <a:moveTo>
                  <a:pt x="0" y="6350"/>
                </a:moveTo>
                <a:lnTo>
                  <a:pt x="0" y="56133"/>
                </a:lnTo>
                <a:lnTo>
                  <a:pt x="12700" y="56133"/>
                </a:lnTo>
                <a:lnTo>
                  <a:pt x="12700" y="12700"/>
                </a:lnTo>
                <a:lnTo>
                  <a:pt x="5334" y="12700"/>
                </a:lnTo>
                <a:lnTo>
                  <a:pt x="5334" y="11684"/>
                </a:lnTo>
                <a:lnTo>
                  <a:pt x="0" y="6350"/>
                </a:lnTo>
                <a:close/>
              </a:path>
              <a:path w="1210945" h="1026795">
                <a:moveTo>
                  <a:pt x="5334" y="11684"/>
                </a:moveTo>
                <a:lnTo>
                  <a:pt x="5334" y="12700"/>
                </a:lnTo>
                <a:lnTo>
                  <a:pt x="6350" y="12700"/>
                </a:lnTo>
                <a:lnTo>
                  <a:pt x="5334" y="11684"/>
                </a:lnTo>
                <a:close/>
              </a:path>
              <a:path w="1210945" h="1026795">
                <a:moveTo>
                  <a:pt x="9779" y="0"/>
                </a:moveTo>
                <a:lnTo>
                  <a:pt x="5334" y="0"/>
                </a:lnTo>
                <a:lnTo>
                  <a:pt x="5334" y="11684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793"/>
                </a:lnTo>
                <a:lnTo>
                  <a:pt x="9779" y="0"/>
                </a:lnTo>
                <a:close/>
              </a:path>
              <a:path w="1210945" h="1026795">
                <a:moveTo>
                  <a:pt x="12700" y="94233"/>
                </a:moveTo>
                <a:lnTo>
                  <a:pt x="0" y="94233"/>
                </a:lnTo>
                <a:lnTo>
                  <a:pt x="0" y="145033"/>
                </a:lnTo>
                <a:lnTo>
                  <a:pt x="12700" y="145033"/>
                </a:lnTo>
                <a:lnTo>
                  <a:pt x="12700" y="94233"/>
                </a:lnTo>
                <a:close/>
              </a:path>
              <a:path w="1210945" h="1026795">
                <a:moveTo>
                  <a:pt x="12700" y="183133"/>
                </a:moveTo>
                <a:lnTo>
                  <a:pt x="0" y="183133"/>
                </a:lnTo>
                <a:lnTo>
                  <a:pt x="0" y="233933"/>
                </a:lnTo>
                <a:lnTo>
                  <a:pt x="12700" y="233933"/>
                </a:lnTo>
                <a:lnTo>
                  <a:pt x="12700" y="183133"/>
                </a:lnTo>
                <a:close/>
              </a:path>
              <a:path w="1210945" h="1026795">
                <a:moveTo>
                  <a:pt x="12700" y="272033"/>
                </a:moveTo>
                <a:lnTo>
                  <a:pt x="0" y="272033"/>
                </a:lnTo>
                <a:lnTo>
                  <a:pt x="0" y="322833"/>
                </a:lnTo>
                <a:lnTo>
                  <a:pt x="12700" y="322833"/>
                </a:lnTo>
                <a:lnTo>
                  <a:pt x="12700" y="272033"/>
                </a:lnTo>
                <a:close/>
              </a:path>
              <a:path w="1210945" h="1026795">
                <a:moveTo>
                  <a:pt x="12700" y="360933"/>
                </a:moveTo>
                <a:lnTo>
                  <a:pt x="0" y="360933"/>
                </a:lnTo>
                <a:lnTo>
                  <a:pt x="0" y="411733"/>
                </a:lnTo>
                <a:lnTo>
                  <a:pt x="12700" y="411733"/>
                </a:lnTo>
                <a:lnTo>
                  <a:pt x="12700" y="360933"/>
                </a:lnTo>
                <a:close/>
              </a:path>
              <a:path w="1210945" h="1026795">
                <a:moveTo>
                  <a:pt x="12700" y="449833"/>
                </a:moveTo>
                <a:lnTo>
                  <a:pt x="0" y="449833"/>
                </a:lnTo>
                <a:lnTo>
                  <a:pt x="0" y="500633"/>
                </a:lnTo>
                <a:lnTo>
                  <a:pt x="12700" y="500633"/>
                </a:lnTo>
                <a:lnTo>
                  <a:pt x="12700" y="449833"/>
                </a:lnTo>
                <a:close/>
              </a:path>
              <a:path w="1210945" h="1026795">
                <a:moveTo>
                  <a:pt x="12700" y="538733"/>
                </a:moveTo>
                <a:lnTo>
                  <a:pt x="0" y="538733"/>
                </a:lnTo>
                <a:lnTo>
                  <a:pt x="0" y="589533"/>
                </a:lnTo>
                <a:lnTo>
                  <a:pt x="12700" y="589533"/>
                </a:lnTo>
                <a:lnTo>
                  <a:pt x="12700" y="538733"/>
                </a:lnTo>
                <a:close/>
              </a:path>
              <a:path w="1210945" h="1026795">
                <a:moveTo>
                  <a:pt x="12700" y="627633"/>
                </a:moveTo>
                <a:lnTo>
                  <a:pt x="0" y="627633"/>
                </a:lnTo>
                <a:lnTo>
                  <a:pt x="0" y="678433"/>
                </a:lnTo>
                <a:lnTo>
                  <a:pt x="12700" y="678433"/>
                </a:lnTo>
                <a:lnTo>
                  <a:pt x="12700" y="627633"/>
                </a:lnTo>
                <a:close/>
              </a:path>
              <a:path w="1210945" h="1026795">
                <a:moveTo>
                  <a:pt x="12700" y="716533"/>
                </a:moveTo>
                <a:lnTo>
                  <a:pt x="0" y="716533"/>
                </a:lnTo>
                <a:lnTo>
                  <a:pt x="0" y="767333"/>
                </a:lnTo>
                <a:lnTo>
                  <a:pt x="12700" y="767333"/>
                </a:lnTo>
                <a:lnTo>
                  <a:pt x="12700" y="716533"/>
                </a:lnTo>
                <a:close/>
              </a:path>
              <a:path w="1210945" h="1026795">
                <a:moveTo>
                  <a:pt x="12700" y="805433"/>
                </a:moveTo>
                <a:lnTo>
                  <a:pt x="0" y="805433"/>
                </a:lnTo>
                <a:lnTo>
                  <a:pt x="0" y="856233"/>
                </a:lnTo>
                <a:lnTo>
                  <a:pt x="12700" y="856233"/>
                </a:lnTo>
                <a:lnTo>
                  <a:pt x="12700" y="805433"/>
                </a:lnTo>
                <a:close/>
              </a:path>
              <a:path w="1210945" h="1026795">
                <a:moveTo>
                  <a:pt x="12700" y="894333"/>
                </a:moveTo>
                <a:lnTo>
                  <a:pt x="0" y="894333"/>
                </a:lnTo>
                <a:lnTo>
                  <a:pt x="0" y="945133"/>
                </a:lnTo>
                <a:lnTo>
                  <a:pt x="12700" y="945133"/>
                </a:lnTo>
                <a:lnTo>
                  <a:pt x="12700" y="894333"/>
                </a:lnTo>
                <a:close/>
              </a:path>
              <a:path w="1210945" h="1026795">
                <a:moveTo>
                  <a:pt x="7620" y="983233"/>
                </a:moveTo>
                <a:lnTo>
                  <a:pt x="0" y="983233"/>
                </a:lnTo>
                <a:lnTo>
                  <a:pt x="0" y="991869"/>
                </a:lnTo>
                <a:lnTo>
                  <a:pt x="2794" y="994663"/>
                </a:lnTo>
                <a:lnTo>
                  <a:pt x="52070" y="994663"/>
                </a:lnTo>
                <a:lnTo>
                  <a:pt x="52070" y="988313"/>
                </a:lnTo>
                <a:lnTo>
                  <a:pt x="12700" y="988313"/>
                </a:lnTo>
                <a:lnTo>
                  <a:pt x="7620" y="983233"/>
                </a:lnTo>
                <a:close/>
              </a:path>
              <a:path w="1210945" h="1026795">
                <a:moveTo>
                  <a:pt x="52070" y="981963"/>
                </a:moveTo>
                <a:lnTo>
                  <a:pt x="6350" y="981963"/>
                </a:lnTo>
                <a:lnTo>
                  <a:pt x="12700" y="988313"/>
                </a:lnTo>
                <a:lnTo>
                  <a:pt x="12700" y="983233"/>
                </a:lnTo>
                <a:lnTo>
                  <a:pt x="52070" y="983233"/>
                </a:lnTo>
                <a:lnTo>
                  <a:pt x="52070" y="981963"/>
                </a:lnTo>
                <a:close/>
              </a:path>
              <a:path w="1210945" h="1026795">
                <a:moveTo>
                  <a:pt x="52070" y="983233"/>
                </a:moveTo>
                <a:lnTo>
                  <a:pt x="12700" y="983233"/>
                </a:lnTo>
                <a:lnTo>
                  <a:pt x="12700" y="988313"/>
                </a:lnTo>
                <a:lnTo>
                  <a:pt x="52070" y="988313"/>
                </a:lnTo>
                <a:lnTo>
                  <a:pt x="52070" y="983233"/>
                </a:lnTo>
                <a:close/>
              </a:path>
              <a:path w="1210945" h="1026795">
                <a:moveTo>
                  <a:pt x="140970" y="981963"/>
                </a:moveTo>
                <a:lnTo>
                  <a:pt x="90170" y="981963"/>
                </a:lnTo>
                <a:lnTo>
                  <a:pt x="90170" y="994663"/>
                </a:lnTo>
                <a:lnTo>
                  <a:pt x="140970" y="994663"/>
                </a:lnTo>
                <a:lnTo>
                  <a:pt x="140970" y="981963"/>
                </a:lnTo>
                <a:close/>
              </a:path>
              <a:path w="1210945" h="1026795">
                <a:moveTo>
                  <a:pt x="229870" y="981963"/>
                </a:moveTo>
                <a:lnTo>
                  <a:pt x="179070" y="981963"/>
                </a:lnTo>
                <a:lnTo>
                  <a:pt x="179070" y="994663"/>
                </a:lnTo>
                <a:lnTo>
                  <a:pt x="229870" y="994663"/>
                </a:lnTo>
                <a:lnTo>
                  <a:pt x="229870" y="981963"/>
                </a:lnTo>
                <a:close/>
              </a:path>
              <a:path w="1210945" h="1026795">
                <a:moveTo>
                  <a:pt x="318770" y="981963"/>
                </a:moveTo>
                <a:lnTo>
                  <a:pt x="267970" y="981963"/>
                </a:lnTo>
                <a:lnTo>
                  <a:pt x="267970" y="994663"/>
                </a:lnTo>
                <a:lnTo>
                  <a:pt x="318770" y="994663"/>
                </a:lnTo>
                <a:lnTo>
                  <a:pt x="318770" y="981963"/>
                </a:lnTo>
                <a:close/>
              </a:path>
              <a:path w="1210945" h="1026795">
                <a:moveTo>
                  <a:pt x="407670" y="981963"/>
                </a:moveTo>
                <a:lnTo>
                  <a:pt x="356870" y="981963"/>
                </a:lnTo>
                <a:lnTo>
                  <a:pt x="356870" y="994663"/>
                </a:lnTo>
                <a:lnTo>
                  <a:pt x="407670" y="994663"/>
                </a:lnTo>
                <a:lnTo>
                  <a:pt x="407670" y="981963"/>
                </a:lnTo>
                <a:close/>
              </a:path>
              <a:path w="1210945" h="1026795">
                <a:moveTo>
                  <a:pt x="496570" y="981963"/>
                </a:moveTo>
                <a:lnTo>
                  <a:pt x="445770" y="981963"/>
                </a:lnTo>
                <a:lnTo>
                  <a:pt x="445770" y="994663"/>
                </a:lnTo>
                <a:lnTo>
                  <a:pt x="496570" y="994663"/>
                </a:lnTo>
                <a:lnTo>
                  <a:pt x="496570" y="981963"/>
                </a:lnTo>
                <a:close/>
              </a:path>
              <a:path w="1210945" h="1026795">
                <a:moveTo>
                  <a:pt x="585470" y="981963"/>
                </a:moveTo>
                <a:lnTo>
                  <a:pt x="534670" y="981963"/>
                </a:lnTo>
                <a:lnTo>
                  <a:pt x="534670" y="994663"/>
                </a:lnTo>
                <a:lnTo>
                  <a:pt x="585470" y="994663"/>
                </a:lnTo>
                <a:lnTo>
                  <a:pt x="585470" y="981963"/>
                </a:lnTo>
                <a:close/>
              </a:path>
              <a:path w="1210945" h="1026795">
                <a:moveTo>
                  <a:pt x="674370" y="981963"/>
                </a:moveTo>
                <a:lnTo>
                  <a:pt x="623570" y="981963"/>
                </a:lnTo>
                <a:lnTo>
                  <a:pt x="623570" y="994663"/>
                </a:lnTo>
                <a:lnTo>
                  <a:pt x="674370" y="994663"/>
                </a:lnTo>
                <a:lnTo>
                  <a:pt x="674370" y="981963"/>
                </a:lnTo>
                <a:close/>
              </a:path>
              <a:path w="1210945" h="1026795">
                <a:moveTo>
                  <a:pt x="763270" y="981963"/>
                </a:moveTo>
                <a:lnTo>
                  <a:pt x="712470" y="981963"/>
                </a:lnTo>
                <a:lnTo>
                  <a:pt x="712470" y="994663"/>
                </a:lnTo>
                <a:lnTo>
                  <a:pt x="763270" y="994663"/>
                </a:lnTo>
                <a:lnTo>
                  <a:pt x="763270" y="981963"/>
                </a:lnTo>
                <a:close/>
              </a:path>
              <a:path w="1210945" h="1026795">
                <a:moveTo>
                  <a:pt x="852170" y="981963"/>
                </a:moveTo>
                <a:lnTo>
                  <a:pt x="801370" y="981963"/>
                </a:lnTo>
                <a:lnTo>
                  <a:pt x="801370" y="994663"/>
                </a:lnTo>
                <a:lnTo>
                  <a:pt x="852170" y="994663"/>
                </a:lnTo>
                <a:lnTo>
                  <a:pt x="852170" y="981963"/>
                </a:lnTo>
                <a:close/>
              </a:path>
              <a:path w="1210945" h="1026795">
                <a:moveTo>
                  <a:pt x="941070" y="981963"/>
                </a:moveTo>
                <a:lnTo>
                  <a:pt x="890270" y="981963"/>
                </a:lnTo>
                <a:lnTo>
                  <a:pt x="890270" y="994663"/>
                </a:lnTo>
                <a:lnTo>
                  <a:pt x="941070" y="994663"/>
                </a:lnTo>
                <a:lnTo>
                  <a:pt x="941070" y="981963"/>
                </a:lnTo>
                <a:close/>
              </a:path>
              <a:path w="1210945" h="1026795">
                <a:moveTo>
                  <a:pt x="1029970" y="981963"/>
                </a:moveTo>
                <a:lnTo>
                  <a:pt x="979170" y="981963"/>
                </a:lnTo>
                <a:lnTo>
                  <a:pt x="979170" y="994663"/>
                </a:lnTo>
                <a:lnTo>
                  <a:pt x="1029970" y="994663"/>
                </a:lnTo>
                <a:lnTo>
                  <a:pt x="1029970" y="981963"/>
                </a:lnTo>
                <a:close/>
              </a:path>
              <a:path w="1210945" h="1026795">
                <a:moveTo>
                  <a:pt x="1118870" y="981963"/>
                </a:moveTo>
                <a:lnTo>
                  <a:pt x="1068070" y="981963"/>
                </a:lnTo>
                <a:lnTo>
                  <a:pt x="1068070" y="994663"/>
                </a:lnTo>
                <a:lnTo>
                  <a:pt x="1118870" y="994663"/>
                </a:lnTo>
                <a:lnTo>
                  <a:pt x="1118870" y="981963"/>
                </a:lnTo>
                <a:close/>
              </a:path>
              <a:path w="1210945" h="1026795">
                <a:moveTo>
                  <a:pt x="1134618" y="950213"/>
                </a:moveTo>
                <a:lnTo>
                  <a:pt x="1134618" y="1026413"/>
                </a:lnTo>
                <a:lnTo>
                  <a:pt x="1210818" y="988313"/>
                </a:lnTo>
                <a:lnTo>
                  <a:pt x="1134618" y="950213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798320"/>
            <a:ext cx="3789045" cy="3961129"/>
          </a:xfrm>
          <a:custGeom>
            <a:avLst/>
            <a:gdLst/>
            <a:ahLst/>
            <a:cxnLst/>
            <a:rect l="l" t="t" r="r" b="b"/>
            <a:pathLst>
              <a:path w="3789045" h="3961129">
                <a:moveTo>
                  <a:pt x="0" y="3960875"/>
                </a:moveTo>
                <a:lnTo>
                  <a:pt x="3788664" y="3960875"/>
                </a:lnTo>
                <a:lnTo>
                  <a:pt x="3788664" y="0"/>
                </a:lnTo>
                <a:lnTo>
                  <a:pt x="0" y="0"/>
                </a:lnTo>
                <a:lnTo>
                  <a:pt x="0" y="3960875"/>
                </a:lnTo>
                <a:close/>
              </a:path>
            </a:pathLst>
          </a:custGeom>
          <a:ln w="1219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614" y="1827656"/>
            <a:ext cx="3537585" cy="1123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What</a:t>
            </a:r>
            <a:r>
              <a:rPr sz="1100" b="1" spc="-5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it</a:t>
            </a:r>
            <a:r>
              <a:rPr sz="1100" b="1" spc="-30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is</a:t>
            </a:r>
            <a:endParaRPr sz="1100">
              <a:latin typeface="Segoe UI"/>
              <a:cs typeface="Segoe UI"/>
            </a:endParaRPr>
          </a:p>
          <a:p>
            <a:pPr marL="115570" marR="508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b="1" spc="-5" dirty="0">
                <a:solidFill>
                  <a:srgbClr val="585858"/>
                </a:solidFill>
                <a:latin typeface="Segoe UI"/>
                <a:cs typeface="Segoe UI"/>
              </a:rPr>
              <a:t>Hadoop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(Hortonworks’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Distribution)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as a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managed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service supporting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variety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of</a:t>
            </a:r>
            <a:r>
              <a:rPr sz="11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open-source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analytics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engines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such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as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Apache</a:t>
            </a:r>
            <a:r>
              <a:rPr sz="11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Spark,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Hive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LLAP,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Storm,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Kafka, </a:t>
            </a:r>
            <a:r>
              <a:rPr sz="1100" spc="-2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HBase.</a:t>
            </a:r>
            <a:endParaRPr sz="1100">
              <a:latin typeface="Segoe UI"/>
              <a:cs typeface="Segoe UI"/>
            </a:endParaRPr>
          </a:p>
          <a:p>
            <a:pPr marL="115570" indent="-116205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Security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via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Ranger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(Kerberos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based)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614" y="3595877"/>
            <a:ext cx="339534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Pricing</a:t>
            </a:r>
            <a:endParaRPr sz="1100">
              <a:latin typeface="Segoe UI"/>
              <a:cs typeface="Segoe UI"/>
            </a:endParaRPr>
          </a:p>
          <a:p>
            <a:pPr marL="115570" indent="-1162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Priced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to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compete</a:t>
            </a:r>
            <a:r>
              <a:rPr sz="11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AWS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EMR.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Standard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offering.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614" y="4266437"/>
            <a:ext cx="352552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4472C4"/>
                </a:solidFill>
                <a:latin typeface="Segoe UI"/>
                <a:cs typeface="Segoe UI"/>
              </a:rPr>
              <a:t>U</a:t>
            </a:r>
            <a:r>
              <a:rPr sz="1100" b="1" spc="-10" dirty="0">
                <a:solidFill>
                  <a:srgbClr val="4472C4"/>
                </a:solidFill>
                <a:latin typeface="Segoe UI"/>
                <a:cs typeface="Segoe UI"/>
              </a:rPr>
              <a:t>s</a:t>
            </a:r>
            <a:r>
              <a:rPr sz="1100" b="1" dirty="0">
                <a:solidFill>
                  <a:srgbClr val="4472C4"/>
                </a:solidFill>
                <a:latin typeface="Segoe UI"/>
                <a:cs typeface="Segoe UI"/>
              </a:rPr>
              <a:t>e </a:t>
            </a:r>
            <a:r>
              <a:rPr sz="1100" b="1" spc="-10" dirty="0">
                <a:solidFill>
                  <a:srgbClr val="4472C4"/>
                </a:solidFill>
                <a:latin typeface="Segoe UI"/>
                <a:cs typeface="Segoe UI"/>
              </a:rPr>
              <a:t>W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h</a:t>
            </a:r>
            <a:r>
              <a:rPr sz="1100" b="1" dirty="0">
                <a:solidFill>
                  <a:srgbClr val="4472C4"/>
                </a:solidFill>
                <a:latin typeface="Segoe UI"/>
                <a:cs typeface="Segoe UI"/>
              </a:rPr>
              <a:t>en</a:t>
            </a:r>
            <a:endParaRPr sz="1100">
              <a:latin typeface="Segoe UI"/>
              <a:cs typeface="Segoe UI"/>
            </a:endParaRPr>
          </a:p>
          <a:p>
            <a:pPr marL="115570" marR="508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Customer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prefers a </a:t>
            </a:r>
            <a:r>
              <a:rPr sz="1100" b="1" spc="5" dirty="0">
                <a:solidFill>
                  <a:srgbClr val="585858"/>
                </a:solidFill>
                <a:latin typeface="Segoe UI"/>
                <a:cs typeface="Segoe UI"/>
              </a:rPr>
              <a:t>PaaS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like experience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to address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big </a:t>
            </a:r>
            <a:r>
              <a:rPr sz="1100" spc="-29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use cases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by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working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different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OSS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analytics 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engines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to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address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big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use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cases.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Cost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sensitive.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4914" y="150367"/>
            <a:ext cx="49415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585858"/>
                </a:solidFill>
                <a:latin typeface="Segoe UI"/>
                <a:cs typeface="Segoe UI"/>
              </a:rPr>
              <a:t>Big</a:t>
            </a:r>
            <a:r>
              <a:rPr sz="32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3200" spc="-5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32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3200" spc="-5" dirty="0">
                <a:solidFill>
                  <a:srgbClr val="585858"/>
                </a:solidFill>
                <a:latin typeface="Segoe UI"/>
                <a:cs typeface="Segoe UI"/>
              </a:rPr>
              <a:t>OSS</a:t>
            </a:r>
            <a:r>
              <a:rPr sz="32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3200" dirty="0">
                <a:solidFill>
                  <a:srgbClr val="585858"/>
                </a:solidFill>
                <a:latin typeface="Segoe UI"/>
                <a:cs typeface="Segoe UI"/>
              </a:rPr>
              <a:t>-</a:t>
            </a:r>
            <a:r>
              <a:rPr sz="32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3200" spc="-5" dirty="0">
                <a:solidFill>
                  <a:srgbClr val="585858"/>
                </a:solidFill>
                <a:latin typeface="Segoe UI"/>
                <a:cs typeface="Segoe UI"/>
              </a:rPr>
              <a:t>Comparison</a:t>
            </a:r>
            <a:endParaRPr sz="32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0687" y="1443227"/>
            <a:ext cx="3801110" cy="367665"/>
            <a:chOff x="170687" y="1443227"/>
            <a:chExt cx="3801110" cy="367665"/>
          </a:xfrm>
        </p:grpSpPr>
        <p:sp>
          <p:nvSpPr>
            <p:cNvPr id="8" name="object 8"/>
            <p:cNvSpPr/>
            <p:nvPr/>
          </p:nvSpPr>
          <p:spPr>
            <a:xfrm>
              <a:off x="176783" y="1449323"/>
              <a:ext cx="3789045" cy="355600"/>
            </a:xfrm>
            <a:custGeom>
              <a:avLst/>
              <a:gdLst/>
              <a:ahLst/>
              <a:cxnLst/>
              <a:rect l="l" t="t" r="r" b="b"/>
              <a:pathLst>
                <a:path w="3789045" h="355600">
                  <a:moveTo>
                    <a:pt x="3788664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3788664" y="355091"/>
                  </a:lnTo>
                  <a:lnTo>
                    <a:pt x="378866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6783" y="1449323"/>
              <a:ext cx="3789045" cy="355600"/>
            </a:xfrm>
            <a:custGeom>
              <a:avLst/>
              <a:gdLst/>
              <a:ahLst/>
              <a:cxnLst/>
              <a:rect l="l" t="t" r="r" b="b"/>
              <a:pathLst>
                <a:path w="3789045" h="355600">
                  <a:moveTo>
                    <a:pt x="0" y="355091"/>
                  </a:moveTo>
                  <a:lnTo>
                    <a:pt x="3788664" y="355091"/>
                  </a:lnTo>
                  <a:lnTo>
                    <a:pt x="3788664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1219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6784" y="1443227"/>
            <a:ext cx="3789045" cy="36766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175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HDInsight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(1</a:t>
            </a:r>
            <a:r>
              <a:rPr sz="1800" spc="-15" baseline="25462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800" spc="217" baseline="2546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Support)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6803" y="1810511"/>
            <a:ext cx="4022090" cy="3949065"/>
          </a:xfrm>
          <a:custGeom>
            <a:avLst/>
            <a:gdLst/>
            <a:ahLst/>
            <a:cxnLst/>
            <a:rect l="l" t="t" r="r" b="b"/>
            <a:pathLst>
              <a:path w="4022090" h="3949065">
                <a:moveTo>
                  <a:pt x="0" y="3948683"/>
                </a:moveTo>
                <a:lnTo>
                  <a:pt x="4021836" y="3948683"/>
                </a:lnTo>
                <a:lnTo>
                  <a:pt x="4021836" y="0"/>
                </a:lnTo>
                <a:lnTo>
                  <a:pt x="0" y="0"/>
                </a:lnTo>
                <a:lnTo>
                  <a:pt x="0" y="3948683"/>
                </a:lnTo>
                <a:close/>
              </a:path>
            </a:pathLst>
          </a:custGeom>
          <a:ln w="12192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38878" y="1838705"/>
            <a:ext cx="3773170" cy="1291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What</a:t>
            </a:r>
            <a:r>
              <a:rPr sz="1100" b="1" spc="-5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it</a:t>
            </a:r>
            <a:r>
              <a:rPr sz="1100" b="1" spc="-30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is</a:t>
            </a:r>
            <a:endParaRPr sz="1100">
              <a:latin typeface="Segoe UI"/>
              <a:cs typeface="Segoe UI"/>
            </a:endParaRPr>
          </a:p>
          <a:p>
            <a:pPr marL="115570" marR="508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Databricks </a:t>
            </a:r>
            <a:r>
              <a:rPr sz="1100" b="1" dirty="0">
                <a:solidFill>
                  <a:srgbClr val="585858"/>
                </a:solidFill>
                <a:latin typeface="Segoe UI"/>
                <a:cs typeface="Segoe UI"/>
              </a:rPr>
              <a:t>Spark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,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the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most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popular</a:t>
            </a:r>
            <a:r>
              <a:rPr sz="11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open-source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analytics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engine,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as a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managed service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providing an easy and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fast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way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to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unlock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big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use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cases. Offers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best-in-class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notebooks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experience</a:t>
            </a:r>
            <a:r>
              <a:rPr sz="11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for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productivity</a:t>
            </a:r>
            <a:r>
              <a:rPr sz="1100" spc="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collaboration</a:t>
            </a:r>
            <a:r>
              <a:rPr sz="11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as </a:t>
            </a:r>
            <a:r>
              <a:rPr sz="1100" spc="-2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well integration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Azure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Warehouse,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Power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BI, etc</a:t>
            </a:r>
            <a:endParaRPr sz="1100">
              <a:latin typeface="Segoe UI"/>
              <a:cs typeface="Segoe UI"/>
            </a:endParaRPr>
          </a:p>
          <a:p>
            <a:pPr marL="115570" indent="-11620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Security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via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native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Azure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AD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38878" y="3606494"/>
            <a:ext cx="3497579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Pricing</a:t>
            </a:r>
            <a:endParaRPr sz="1100">
              <a:latin typeface="Segoe UI"/>
              <a:cs typeface="Segoe UI"/>
            </a:endParaRPr>
          </a:p>
          <a:p>
            <a:pPr marL="11557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Priced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to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match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Databricks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on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AWS.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Premium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offering.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8878" y="4277613"/>
            <a:ext cx="37738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Use</a:t>
            </a:r>
            <a:r>
              <a:rPr sz="1100" b="1" spc="-3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When</a:t>
            </a:r>
            <a:endParaRPr sz="1100">
              <a:latin typeface="Segoe UI"/>
              <a:cs typeface="Segoe UI"/>
            </a:endParaRPr>
          </a:p>
          <a:p>
            <a:pPr marL="172085" marR="5080" indent="-172720">
              <a:lnSpc>
                <a:spcPct val="100000"/>
              </a:lnSpc>
              <a:buFont typeface="Arial MT"/>
              <a:buChar char="•"/>
              <a:tabLst>
                <a:tab pos="172720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Customer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prefers </a:t>
            </a:r>
            <a:r>
              <a:rPr sz="1100" b="1" dirty="0">
                <a:solidFill>
                  <a:srgbClr val="585858"/>
                </a:solidFill>
                <a:latin typeface="Segoe UI"/>
                <a:cs typeface="Segoe UI"/>
              </a:rPr>
              <a:t>SaaS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like experience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to address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big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 </a:t>
            </a:r>
            <a:r>
              <a:rPr sz="1100" spc="-29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use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cases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and values Databricks’ ease of use,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productivity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&amp;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collaboration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features.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40708" y="1437132"/>
            <a:ext cx="4034154" cy="367665"/>
            <a:chOff x="4140708" y="1437132"/>
            <a:chExt cx="4034154" cy="367665"/>
          </a:xfrm>
        </p:grpSpPr>
        <p:sp>
          <p:nvSpPr>
            <p:cNvPr id="16" name="object 16"/>
            <p:cNvSpPr/>
            <p:nvPr/>
          </p:nvSpPr>
          <p:spPr>
            <a:xfrm>
              <a:off x="4146804" y="1443228"/>
              <a:ext cx="4022090" cy="355600"/>
            </a:xfrm>
            <a:custGeom>
              <a:avLst/>
              <a:gdLst/>
              <a:ahLst/>
              <a:cxnLst/>
              <a:rect l="l" t="t" r="r" b="b"/>
              <a:pathLst>
                <a:path w="4022090" h="355600">
                  <a:moveTo>
                    <a:pt x="4021836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4021836" y="355091"/>
                  </a:lnTo>
                  <a:lnTo>
                    <a:pt x="402183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6804" y="1443228"/>
              <a:ext cx="4022090" cy="355600"/>
            </a:xfrm>
            <a:custGeom>
              <a:avLst/>
              <a:gdLst/>
              <a:ahLst/>
              <a:cxnLst/>
              <a:rect l="l" t="t" r="r" b="b"/>
              <a:pathLst>
                <a:path w="4022090" h="355600">
                  <a:moveTo>
                    <a:pt x="0" y="355091"/>
                  </a:moveTo>
                  <a:lnTo>
                    <a:pt x="4021836" y="355091"/>
                  </a:lnTo>
                  <a:lnTo>
                    <a:pt x="4021836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1219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46803" y="1437132"/>
            <a:ext cx="4022090" cy="373380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175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Databricks (1</a:t>
            </a:r>
            <a:r>
              <a:rPr sz="1800" spc="-15" baseline="25462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800" spc="209" baseline="2546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Support)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49995" y="1787651"/>
            <a:ext cx="3446145" cy="3971925"/>
          </a:xfrm>
          <a:custGeom>
            <a:avLst/>
            <a:gdLst/>
            <a:ahLst/>
            <a:cxnLst/>
            <a:rect l="l" t="t" r="r" b="b"/>
            <a:pathLst>
              <a:path w="3446145" h="3971925">
                <a:moveTo>
                  <a:pt x="0" y="3971543"/>
                </a:moveTo>
                <a:lnTo>
                  <a:pt x="3445763" y="3971543"/>
                </a:lnTo>
                <a:lnTo>
                  <a:pt x="3445763" y="0"/>
                </a:lnTo>
                <a:lnTo>
                  <a:pt x="0" y="0"/>
                </a:lnTo>
                <a:lnTo>
                  <a:pt x="0" y="3971543"/>
                </a:lnTo>
                <a:close/>
              </a:path>
            </a:pathLst>
          </a:custGeom>
          <a:ln w="1219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42706" y="1816353"/>
            <a:ext cx="32429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What</a:t>
            </a:r>
            <a:r>
              <a:rPr sz="1100" b="1" spc="-5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it</a:t>
            </a:r>
            <a:r>
              <a:rPr sz="1100" b="1" spc="-30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is</a:t>
            </a:r>
            <a:endParaRPr sz="11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Hadoop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distributions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from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Cloudera,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MapR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&amp; 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Hortonworks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available</a:t>
            </a:r>
            <a:r>
              <a:rPr sz="11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on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Azure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Marketplace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as</a:t>
            </a:r>
            <a:r>
              <a:rPr sz="11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IaaS </a:t>
            </a:r>
            <a:r>
              <a:rPr sz="1100" spc="-2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VMs.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42706" y="3584574"/>
            <a:ext cx="234315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Pricing</a:t>
            </a:r>
            <a:endParaRPr sz="1100">
              <a:latin typeface="Segoe UI"/>
              <a:cs typeface="Segoe UI"/>
            </a:endParaRPr>
          </a:p>
          <a:p>
            <a:pPr marL="223520" indent="-224154">
              <a:lnSpc>
                <a:spcPct val="100000"/>
              </a:lnSpc>
              <a:buFont typeface="Arial MT"/>
              <a:buChar char="•"/>
              <a:tabLst>
                <a:tab pos="223520" algn="l"/>
                <a:tab pos="224154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N/A.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Vendor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prices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their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products.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42706" y="4255388"/>
            <a:ext cx="29222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Use</a:t>
            </a:r>
            <a:r>
              <a:rPr sz="1100" b="1" spc="-3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When</a:t>
            </a:r>
            <a:endParaRPr sz="1100">
              <a:latin typeface="Segoe UI"/>
              <a:cs typeface="Segoe UI"/>
            </a:endParaRPr>
          </a:p>
          <a:p>
            <a:pPr marL="115570" marR="508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Customer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wants to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move their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on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premises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Hadoop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distribution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to Azure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IaaS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using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their </a:t>
            </a:r>
            <a:r>
              <a:rPr sz="1100" spc="-29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existing</a:t>
            </a:r>
            <a:r>
              <a:rPr sz="11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licenses.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43900" y="1437132"/>
            <a:ext cx="3458210" cy="367665"/>
            <a:chOff x="8343900" y="1437132"/>
            <a:chExt cx="3458210" cy="367665"/>
          </a:xfrm>
        </p:grpSpPr>
        <p:sp>
          <p:nvSpPr>
            <p:cNvPr id="24" name="object 24"/>
            <p:cNvSpPr/>
            <p:nvPr/>
          </p:nvSpPr>
          <p:spPr>
            <a:xfrm>
              <a:off x="8349995" y="1443228"/>
              <a:ext cx="3446145" cy="355600"/>
            </a:xfrm>
            <a:custGeom>
              <a:avLst/>
              <a:gdLst/>
              <a:ahLst/>
              <a:cxnLst/>
              <a:rect l="l" t="t" r="r" b="b"/>
              <a:pathLst>
                <a:path w="3446145" h="355600">
                  <a:moveTo>
                    <a:pt x="3445763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3445763" y="355091"/>
                  </a:lnTo>
                  <a:lnTo>
                    <a:pt x="344576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49995" y="1443228"/>
              <a:ext cx="3446145" cy="355600"/>
            </a:xfrm>
            <a:custGeom>
              <a:avLst/>
              <a:gdLst/>
              <a:ahLst/>
              <a:cxnLst/>
              <a:rect l="l" t="t" r="r" b="b"/>
              <a:pathLst>
                <a:path w="3446145" h="355600">
                  <a:moveTo>
                    <a:pt x="0" y="355091"/>
                  </a:moveTo>
                  <a:lnTo>
                    <a:pt x="3445763" y="355091"/>
                  </a:lnTo>
                  <a:lnTo>
                    <a:pt x="3445763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1219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349995" y="1437132"/>
            <a:ext cx="3446145" cy="36766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1750" rIns="0" bIns="0" rtlCol="0">
            <a:spAutoFit/>
          </a:bodyPr>
          <a:lstStyle/>
          <a:p>
            <a:pPr marL="88519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spc="-15" baseline="25462" dirty="0">
                <a:solidFill>
                  <a:srgbClr val="FFFFFF"/>
                </a:solidFill>
                <a:latin typeface="Calibri"/>
                <a:cs typeface="Calibri"/>
              </a:rPr>
              <a:t>rd</a:t>
            </a:r>
            <a:r>
              <a:rPr sz="1800" spc="142" baseline="2546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Offerings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0653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More</a:t>
            </a:r>
            <a:r>
              <a:rPr sz="4400" spc="-10" dirty="0"/>
              <a:t> </a:t>
            </a:r>
            <a:r>
              <a:rPr sz="4400" spc="-15" dirty="0"/>
              <a:t>Detailed </a:t>
            </a:r>
            <a:r>
              <a:rPr sz="4400" spc="-10" dirty="0"/>
              <a:t>Agenda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984755"/>
            <a:ext cx="2863850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755265" algn="l"/>
              </a:tabLst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11-11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M	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 MT"/>
              <a:buChar char="•"/>
              <a:tabLst>
                <a:tab pos="241300" algn="l"/>
                <a:tab pos="2755265" algn="l"/>
              </a:tabLst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30-12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	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35"/>
              </a:spcBef>
              <a:buFont typeface="Arial MT"/>
              <a:buChar char="•"/>
              <a:tabLst>
                <a:tab pos="241300" algn="l"/>
                <a:tab pos="2755265" algn="l"/>
              </a:tabLst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00-1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	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 MT"/>
              <a:buChar char="•"/>
              <a:tabLst>
                <a:tab pos="241300" algn="l"/>
                <a:tab pos="2755265" algn="l"/>
              </a:tabLst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	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4540" y="1984755"/>
            <a:ext cx="4200525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DevOps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ADF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Databricks</a:t>
            </a:r>
            <a:endParaRPr sz="2800">
              <a:latin typeface="Calibri"/>
              <a:cs typeface="Calibri"/>
            </a:endParaRPr>
          </a:p>
          <a:p>
            <a:pPr marL="12700" marR="227965">
              <a:lnSpc>
                <a:spcPct val="1786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Bricks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Mounting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Blob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130" y="2876349"/>
            <a:ext cx="3782989" cy="589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7046" y="3704155"/>
            <a:ext cx="29517" cy="2373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6763" y="3704155"/>
            <a:ext cx="29517" cy="2373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515" y="3704155"/>
            <a:ext cx="182066" cy="24011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456637" y="3701427"/>
            <a:ext cx="843915" cy="329565"/>
            <a:chOff x="7456637" y="3701427"/>
            <a:chExt cx="843915" cy="32956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7686" y="3701427"/>
              <a:ext cx="152302" cy="2428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4021" y="3701427"/>
              <a:ext cx="198686" cy="2428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2910" y="3701427"/>
              <a:ext cx="204638" cy="3291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6637" y="3701427"/>
              <a:ext cx="182065" cy="24010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02630" y="3701427"/>
            <a:ext cx="198686" cy="2428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74830" y="3701427"/>
            <a:ext cx="172890" cy="24283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19305" y="3701427"/>
            <a:ext cx="173384" cy="24283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757312" y="3701427"/>
            <a:ext cx="431165" cy="329565"/>
            <a:chOff x="5757312" y="3701427"/>
            <a:chExt cx="431165" cy="329565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3587" y="3701427"/>
              <a:ext cx="204637" cy="32915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7312" y="3701427"/>
              <a:ext cx="182065" cy="24010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94867" y="3701427"/>
            <a:ext cx="124518" cy="240108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002481" y="3701427"/>
            <a:ext cx="437515" cy="243204"/>
            <a:chOff x="5002481" y="3701427"/>
            <a:chExt cx="437515" cy="243204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0860" y="3701427"/>
              <a:ext cx="198685" cy="24283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2481" y="3701427"/>
              <a:ext cx="198686" cy="242837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67030" y="3701427"/>
            <a:ext cx="182067" cy="24010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190005" y="3701427"/>
            <a:ext cx="431165" cy="329565"/>
            <a:chOff x="4190005" y="3701427"/>
            <a:chExt cx="431165" cy="32956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16280" y="3701427"/>
              <a:ext cx="204637" cy="3291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0005" y="3701427"/>
              <a:ext cx="182065" cy="24010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35999" y="3701427"/>
            <a:ext cx="198686" cy="24283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6878" y="3701427"/>
            <a:ext cx="172888" cy="24283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37753" y="3701427"/>
            <a:ext cx="172888" cy="24283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8289" y="3701427"/>
            <a:ext cx="182067" cy="2401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55395" y="3701427"/>
            <a:ext cx="172888" cy="242837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426312" y="3701427"/>
            <a:ext cx="590550" cy="243204"/>
            <a:chOff x="1426312" y="3701427"/>
            <a:chExt cx="590550" cy="243204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4426" y="3701427"/>
              <a:ext cx="152300" cy="2428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0759" y="3701427"/>
              <a:ext cx="198685" cy="2428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6312" y="3701427"/>
              <a:ext cx="173385" cy="242837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91853" y="3701427"/>
            <a:ext cx="182066" cy="24010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48960" y="3701427"/>
            <a:ext cx="172888" cy="24283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443944" y="3643879"/>
            <a:ext cx="139898" cy="29988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7560" y="3618579"/>
            <a:ext cx="230435" cy="32295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652333" y="3614859"/>
            <a:ext cx="38695" cy="4043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662050" y="3614859"/>
            <a:ext cx="38695" cy="4043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87418" y="3595510"/>
            <a:ext cx="195957" cy="34875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634485" y="3595510"/>
            <a:ext cx="195957" cy="34875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117991" y="3594271"/>
            <a:ext cx="29517" cy="34726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17725" y="3594271"/>
            <a:ext cx="29517" cy="34726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539378" y="3594271"/>
            <a:ext cx="182065" cy="34726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22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640"/>
              </a:spcBef>
            </a:pPr>
            <a:r>
              <a:rPr spc="-40" dirty="0"/>
              <a:t>Era</a:t>
            </a:r>
            <a:r>
              <a:rPr spc="-1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Big</a:t>
            </a:r>
            <a:r>
              <a:rPr spc="-15" dirty="0"/>
              <a:t> </a:t>
            </a:r>
            <a:r>
              <a:rPr spc="-40" dirty="0"/>
              <a:t>Data</a:t>
            </a:r>
          </a:p>
          <a:p>
            <a:pPr marL="635" algn="ctr">
              <a:lnSpc>
                <a:spcPct val="100000"/>
              </a:lnSpc>
              <a:spcBef>
                <a:spcPts val="1415"/>
              </a:spcBef>
            </a:pPr>
            <a:r>
              <a:rPr sz="2400" spc="-5" dirty="0">
                <a:latin typeface="Calibri"/>
                <a:cs typeface="Calibri"/>
              </a:rPr>
              <a:t>How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evolved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current </a:t>
            </a:r>
            <a:r>
              <a:rPr sz="2400" spc="-20" dirty="0">
                <a:latin typeface="Calibri"/>
                <a:cs typeface="Calibri"/>
              </a:rPr>
              <a:t>market</a:t>
            </a:r>
            <a:r>
              <a:rPr sz="2400" spc="-10" dirty="0">
                <a:latin typeface="Calibri"/>
                <a:cs typeface="Calibri"/>
              </a:rPr>
              <a:t> trends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88" y="244707"/>
            <a:ext cx="11795621" cy="61769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577" y="2489708"/>
            <a:ext cx="827785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BigData</a:t>
            </a:r>
            <a:r>
              <a:rPr spc="-10" dirty="0"/>
              <a:t> </a:t>
            </a:r>
            <a:r>
              <a:rPr dirty="0"/>
              <a:t>is</a:t>
            </a:r>
            <a:r>
              <a:rPr spc="-5" dirty="0"/>
              <a:t> not</a:t>
            </a:r>
            <a:r>
              <a:rPr spc="-20" dirty="0"/>
              <a:t> </a:t>
            </a:r>
            <a:r>
              <a:rPr spc="-5" dirty="0"/>
              <a:t>only </a:t>
            </a:r>
            <a:r>
              <a:rPr spc="-10" dirty="0"/>
              <a:t>Hadoop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849" y="383130"/>
            <a:ext cx="10517949" cy="550788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670" y="397146"/>
            <a:ext cx="10603129" cy="555249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710" y="365125"/>
            <a:ext cx="10870580" cy="5692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083" y="365125"/>
            <a:ext cx="10645716" cy="55747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152" y="365125"/>
            <a:ext cx="11227692" cy="587955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316" y="365125"/>
            <a:ext cx="10773483" cy="56417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6085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Distributed </a:t>
            </a:r>
            <a:r>
              <a:rPr sz="4400" spc="-35" dirty="0"/>
              <a:t>storage</a:t>
            </a:r>
            <a:r>
              <a:rPr sz="4400" spc="-10" dirty="0"/>
              <a:t> </a:t>
            </a:r>
            <a:r>
              <a:rPr sz="4400" spc="-25" dirty="0"/>
              <a:t>PaaS</a:t>
            </a:r>
            <a:r>
              <a:rPr sz="4400" spc="-15" dirty="0"/>
              <a:t> </a:t>
            </a:r>
            <a:r>
              <a:rPr sz="4400" dirty="0"/>
              <a:t>on</a:t>
            </a:r>
            <a:r>
              <a:rPr sz="4400" spc="-5" dirty="0"/>
              <a:t> </a:t>
            </a:r>
            <a:r>
              <a:rPr sz="4400" spc="-20" dirty="0"/>
              <a:t>Azure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664521" y="3869064"/>
            <a:ext cx="2578735" cy="2173605"/>
            <a:chOff x="664521" y="3869064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178" y="4300136"/>
              <a:ext cx="1042950" cy="1042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077" y="5414601"/>
              <a:ext cx="1492304" cy="108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3571" y="3888114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583306" y="3898086"/>
            <a:ext cx="3823335" cy="2178050"/>
            <a:chOff x="7583306" y="3898086"/>
            <a:chExt cx="3823335" cy="2178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646" y="4250997"/>
              <a:ext cx="774700" cy="774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2396" y="4588837"/>
              <a:ext cx="774700" cy="7746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8885" y="4326193"/>
              <a:ext cx="1101720" cy="3121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1986" y="5374647"/>
              <a:ext cx="946843" cy="1199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5453" y="5380991"/>
              <a:ext cx="335163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3218" y="5148137"/>
              <a:ext cx="994505" cy="114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5141" y="5300332"/>
              <a:ext cx="418456" cy="1025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5815" y="5447548"/>
              <a:ext cx="778757" cy="9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7346" y="5606019"/>
              <a:ext cx="760876" cy="1135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02356" y="391713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13273" y="34183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6318" y="3372611"/>
            <a:ext cx="5661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7115" algn="l"/>
              </a:tabLst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	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2508" y="1487932"/>
            <a:ext cx="5051425" cy="137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Errr….</a:t>
            </a:r>
            <a:endParaRPr sz="1600">
              <a:latin typeface="Comic Sans MS"/>
              <a:cs typeface="Comic Sans MS"/>
            </a:endParaRPr>
          </a:p>
          <a:p>
            <a:pPr marL="12700" marR="3023235">
              <a:lnSpc>
                <a:spcPts val="17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What 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are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all these? </a:t>
            </a:r>
            <a:r>
              <a:rPr sz="1600" b="1" spc="-68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Why so</a:t>
            </a:r>
            <a:r>
              <a:rPr sz="1600" b="1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many?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580"/>
              </a:lnSpc>
            </a:pP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When</a:t>
            </a:r>
            <a:r>
              <a:rPr sz="1600" b="1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do</a:t>
            </a:r>
            <a:r>
              <a:rPr sz="1600" b="1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 use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these?</a:t>
            </a:r>
            <a:endParaRPr sz="1600">
              <a:latin typeface="Comic Sans MS"/>
              <a:cs typeface="Comic Sans MS"/>
            </a:endParaRPr>
          </a:p>
          <a:p>
            <a:pPr marL="12700" marR="5080">
              <a:lnSpc>
                <a:spcPts val="1800"/>
              </a:lnSpc>
              <a:spcBef>
                <a:spcPts val="50"/>
              </a:spcBef>
            </a:pP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Wait,</a:t>
            </a:r>
            <a:r>
              <a:rPr sz="1600" b="1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r>
              <a:rPr sz="1600" b="1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you</a:t>
            </a:r>
            <a:r>
              <a:rPr sz="1600" b="1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have</a:t>
            </a:r>
            <a:r>
              <a:rPr sz="1600" b="1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this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new</a:t>
            </a:r>
            <a:r>
              <a:rPr sz="1600" b="1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thing</a:t>
            </a:r>
            <a:r>
              <a:rPr sz="1600" b="1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called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*Delta*? </a:t>
            </a:r>
            <a:r>
              <a:rPr sz="1600" b="1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I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am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dizzy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ready</a:t>
            </a:r>
            <a:r>
              <a:rPr sz="1600" b="1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to pass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out!</a:t>
            </a:r>
            <a:endParaRPr sz="1600">
              <a:latin typeface="Comic Sans MS"/>
              <a:cs typeface="Comic Sans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61593" y="1278757"/>
            <a:ext cx="1587498" cy="20193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269240" y="3361018"/>
            <a:ext cx="11230610" cy="2968625"/>
          </a:xfrm>
          <a:custGeom>
            <a:avLst/>
            <a:gdLst/>
            <a:ahLst/>
            <a:cxnLst/>
            <a:rect l="l" t="t" r="r" b="b"/>
            <a:pathLst>
              <a:path w="11230610" h="2968625">
                <a:moveTo>
                  <a:pt x="10735417" y="0"/>
                </a:moveTo>
                <a:lnTo>
                  <a:pt x="494682" y="0"/>
                </a:lnTo>
                <a:lnTo>
                  <a:pt x="447040" y="2264"/>
                </a:lnTo>
                <a:lnTo>
                  <a:pt x="400680" y="8919"/>
                </a:lnTo>
                <a:lnTo>
                  <a:pt x="355809" y="19758"/>
                </a:lnTo>
                <a:lnTo>
                  <a:pt x="312634" y="34573"/>
                </a:lnTo>
                <a:lnTo>
                  <a:pt x="271361" y="53157"/>
                </a:lnTo>
                <a:lnTo>
                  <a:pt x="232199" y="75303"/>
                </a:lnTo>
                <a:lnTo>
                  <a:pt x="195355" y="100803"/>
                </a:lnTo>
                <a:lnTo>
                  <a:pt x="161036" y="129450"/>
                </a:lnTo>
                <a:lnTo>
                  <a:pt x="129450" y="161036"/>
                </a:lnTo>
                <a:lnTo>
                  <a:pt x="100803" y="195355"/>
                </a:lnTo>
                <a:lnTo>
                  <a:pt x="75303" y="232199"/>
                </a:lnTo>
                <a:lnTo>
                  <a:pt x="53157" y="271361"/>
                </a:lnTo>
                <a:lnTo>
                  <a:pt x="34573" y="312633"/>
                </a:lnTo>
                <a:lnTo>
                  <a:pt x="19758" y="355809"/>
                </a:lnTo>
                <a:lnTo>
                  <a:pt x="8919" y="400680"/>
                </a:lnTo>
                <a:lnTo>
                  <a:pt x="2264" y="447040"/>
                </a:lnTo>
                <a:lnTo>
                  <a:pt x="0" y="494681"/>
                </a:lnTo>
                <a:lnTo>
                  <a:pt x="0" y="2473360"/>
                </a:lnTo>
                <a:lnTo>
                  <a:pt x="2264" y="2521001"/>
                </a:lnTo>
                <a:lnTo>
                  <a:pt x="8919" y="2567361"/>
                </a:lnTo>
                <a:lnTo>
                  <a:pt x="19758" y="2612233"/>
                </a:lnTo>
                <a:lnTo>
                  <a:pt x="34573" y="2655408"/>
                </a:lnTo>
                <a:lnTo>
                  <a:pt x="53157" y="2696681"/>
                </a:lnTo>
                <a:lnTo>
                  <a:pt x="75303" y="2735842"/>
                </a:lnTo>
                <a:lnTo>
                  <a:pt x="100803" y="2772686"/>
                </a:lnTo>
                <a:lnTo>
                  <a:pt x="129450" y="2807005"/>
                </a:lnTo>
                <a:lnTo>
                  <a:pt x="161036" y="2838592"/>
                </a:lnTo>
                <a:lnTo>
                  <a:pt x="195355" y="2867239"/>
                </a:lnTo>
                <a:lnTo>
                  <a:pt x="232199" y="2892739"/>
                </a:lnTo>
                <a:lnTo>
                  <a:pt x="271361" y="2914884"/>
                </a:lnTo>
                <a:lnTo>
                  <a:pt x="312634" y="2933468"/>
                </a:lnTo>
                <a:lnTo>
                  <a:pt x="355809" y="2948283"/>
                </a:lnTo>
                <a:lnTo>
                  <a:pt x="400680" y="2959122"/>
                </a:lnTo>
                <a:lnTo>
                  <a:pt x="447040" y="2965778"/>
                </a:lnTo>
                <a:lnTo>
                  <a:pt x="494682" y="2968042"/>
                </a:lnTo>
                <a:lnTo>
                  <a:pt x="10735417" y="2968042"/>
                </a:lnTo>
                <a:lnTo>
                  <a:pt x="10783059" y="2965778"/>
                </a:lnTo>
                <a:lnTo>
                  <a:pt x="10829419" y="2959122"/>
                </a:lnTo>
                <a:lnTo>
                  <a:pt x="10874290" y="2948283"/>
                </a:lnTo>
                <a:lnTo>
                  <a:pt x="10917466" y="2933468"/>
                </a:lnTo>
                <a:lnTo>
                  <a:pt x="10958738" y="2914884"/>
                </a:lnTo>
                <a:lnTo>
                  <a:pt x="10997900" y="2892739"/>
                </a:lnTo>
                <a:lnTo>
                  <a:pt x="11034744" y="2867239"/>
                </a:lnTo>
                <a:lnTo>
                  <a:pt x="11069063" y="2838592"/>
                </a:lnTo>
                <a:lnTo>
                  <a:pt x="11100650" y="2807005"/>
                </a:lnTo>
                <a:lnTo>
                  <a:pt x="11129297" y="2772686"/>
                </a:lnTo>
                <a:lnTo>
                  <a:pt x="11154797" y="2735842"/>
                </a:lnTo>
                <a:lnTo>
                  <a:pt x="11176942" y="2696681"/>
                </a:lnTo>
                <a:lnTo>
                  <a:pt x="11195526" y="2655408"/>
                </a:lnTo>
                <a:lnTo>
                  <a:pt x="11210342" y="2612233"/>
                </a:lnTo>
                <a:lnTo>
                  <a:pt x="11221180" y="2567361"/>
                </a:lnTo>
                <a:lnTo>
                  <a:pt x="11227836" y="2521001"/>
                </a:lnTo>
                <a:lnTo>
                  <a:pt x="11230100" y="2473360"/>
                </a:lnTo>
                <a:lnTo>
                  <a:pt x="11230100" y="494681"/>
                </a:lnTo>
                <a:lnTo>
                  <a:pt x="11227836" y="447040"/>
                </a:lnTo>
                <a:lnTo>
                  <a:pt x="11221180" y="400680"/>
                </a:lnTo>
                <a:lnTo>
                  <a:pt x="11210342" y="355809"/>
                </a:lnTo>
                <a:lnTo>
                  <a:pt x="11195526" y="312633"/>
                </a:lnTo>
                <a:lnTo>
                  <a:pt x="11176942" y="271361"/>
                </a:lnTo>
                <a:lnTo>
                  <a:pt x="11154797" y="232199"/>
                </a:lnTo>
                <a:lnTo>
                  <a:pt x="11129297" y="195355"/>
                </a:lnTo>
                <a:lnTo>
                  <a:pt x="11100650" y="161036"/>
                </a:lnTo>
                <a:lnTo>
                  <a:pt x="11069063" y="129450"/>
                </a:lnTo>
                <a:lnTo>
                  <a:pt x="11034744" y="100803"/>
                </a:lnTo>
                <a:lnTo>
                  <a:pt x="10997900" y="75303"/>
                </a:lnTo>
                <a:lnTo>
                  <a:pt x="10958738" y="53157"/>
                </a:lnTo>
                <a:lnTo>
                  <a:pt x="10917466" y="34573"/>
                </a:lnTo>
                <a:lnTo>
                  <a:pt x="10874290" y="19758"/>
                </a:lnTo>
                <a:lnTo>
                  <a:pt x="10829419" y="8919"/>
                </a:lnTo>
                <a:lnTo>
                  <a:pt x="10783059" y="2264"/>
                </a:lnTo>
                <a:lnTo>
                  <a:pt x="10735417" y="0"/>
                </a:lnTo>
                <a:close/>
              </a:path>
            </a:pathLst>
          </a:custGeom>
          <a:solidFill>
            <a:srgbClr val="0000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7562"/>
            <a:ext cx="10482262" cy="54895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455" y="3150669"/>
            <a:ext cx="6652751" cy="47249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979" y="324612"/>
            <a:ext cx="81540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Databricks</a:t>
            </a:r>
            <a:r>
              <a:rPr sz="4400" spc="-10" dirty="0"/>
              <a:t> </a:t>
            </a:r>
            <a:r>
              <a:rPr sz="4400" spc="-15" dirty="0"/>
              <a:t>Delta</a:t>
            </a:r>
            <a:r>
              <a:rPr sz="4400" spc="-5" dirty="0"/>
              <a:t> </a:t>
            </a:r>
            <a:r>
              <a:rPr sz="4400" dirty="0"/>
              <a:t>is</a:t>
            </a:r>
            <a:r>
              <a:rPr sz="4400" spc="-10" dirty="0"/>
              <a:t> fundamentally…..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4359795" y="4052099"/>
            <a:ext cx="2578735" cy="2173605"/>
            <a:chOff x="4359795" y="4052099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416" y="4516323"/>
              <a:ext cx="774700" cy="7746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7556" y="5331068"/>
              <a:ext cx="319142" cy="899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5207" y="4519533"/>
              <a:ext cx="774700" cy="774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3370" y="5477123"/>
              <a:ext cx="536865" cy="963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3606" y="5634981"/>
              <a:ext cx="289629" cy="908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7066" y="5368090"/>
              <a:ext cx="319142" cy="899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1092" y="5514146"/>
              <a:ext cx="700378" cy="1199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78845" y="4071149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4161184" y="2582726"/>
            <a:ext cx="2906395" cy="514984"/>
          </a:xfrm>
          <a:custGeom>
            <a:avLst/>
            <a:gdLst/>
            <a:ahLst/>
            <a:cxnLst/>
            <a:rect l="l" t="t" r="r" b="b"/>
            <a:pathLst>
              <a:path w="2906395" h="514985">
                <a:moveTo>
                  <a:pt x="2820357" y="0"/>
                </a:moveTo>
                <a:lnTo>
                  <a:pt x="85733" y="0"/>
                </a:lnTo>
                <a:lnTo>
                  <a:pt x="52362" y="6737"/>
                </a:lnTo>
                <a:lnTo>
                  <a:pt x="25110" y="25110"/>
                </a:lnTo>
                <a:lnTo>
                  <a:pt x="6737" y="52362"/>
                </a:lnTo>
                <a:lnTo>
                  <a:pt x="0" y="85733"/>
                </a:lnTo>
                <a:lnTo>
                  <a:pt x="0" y="428649"/>
                </a:lnTo>
                <a:lnTo>
                  <a:pt x="6737" y="462020"/>
                </a:lnTo>
                <a:lnTo>
                  <a:pt x="25110" y="489271"/>
                </a:lnTo>
                <a:lnTo>
                  <a:pt x="52362" y="507644"/>
                </a:lnTo>
                <a:lnTo>
                  <a:pt x="85733" y="514381"/>
                </a:lnTo>
                <a:lnTo>
                  <a:pt x="2820357" y="514381"/>
                </a:lnTo>
                <a:lnTo>
                  <a:pt x="2853728" y="507644"/>
                </a:lnTo>
                <a:lnTo>
                  <a:pt x="2880979" y="489271"/>
                </a:lnTo>
                <a:lnTo>
                  <a:pt x="2899352" y="462020"/>
                </a:lnTo>
                <a:lnTo>
                  <a:pt x="2906090" y="428649"/>
                </a:lnTo>
                <a:lnTo>
                  <a:pt x="2906090" y="85733"/>
                </a:lnTo>
                <a:lnTo>
                  <a:pt x="2899352" y="52362"/>
                </a:lnTo>
                <a:lnTo>
                  <a:pt x="2880979" y="25110"/>
                </a:lnTo>
                <a:lnTo>
                  <a:pt x="2853728" y="6737"/>
                </a:lnTo>
                <a:lnTo>
                  <a:pt x="282035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0157" y="3195836"/>
            <a:ext cx="309245" cy="306070"/>
          </a:xfrm>
          <a:custGeom>
            <a:avLst/>
            <a:gdLst/>
            <a:ahLst/>
            <a:cxnLst/>
            <a:rect l="l" t="t" r="r" b="b"/>
            <a:pathLst>
              <a:path w="309245" h="306070">
                <a:moveTo>
                  <a:pt x="267685" y="229819"/>
                </a:moveTo>
                <a:lnTo>
                  <a:pt x="232760" y="229819"/>
                </a:lnTo>
                <a:lnTo>
                  <a:pt x="270860" y="306019"/>
                </a:lnTo>
                <a:lnTo>
                  <a:pt x="302610" y="242519"/>
                </a:lnTo>
                <a:lnTo>
                  <a:pt x="267685" y="242519"/>
                </a:lnTo>
                <a:lnTo>
                  <a:pt x="267685" y="229819"/>
                </a:lnTo>
                <a:close/>
              </a:path>
              <a:path w="309245" h="306070">
                <a:moveTo>
                  <a:pt x="267685" y="153009"/>
                </a:moveTo>
                <a:lnTo>
                  <a:pt x="267685" y="242519"/>
                </a:lnTo>
                <a:lnTo>
                  <a:pt x="274035" y="242519"/>
                </a:lnTo>
                <a:lnTo>
                  <a:pt x="274035" y="156184"/>
                </a:lnTo>
                <a:lnTo>
                  <a:pt x="270860" y="156184"/>
                </a:lnTo>
                <a:lnTo>
                  <a:pt x="267685" y="153009"/>
                </a:lnTo>
                <a:close/>
              </a:path>
              <a:path w="309245" h="306070">
                <a:moveTo>
                  <a:pt x="308960" y="229819"/>
                </a:moveTo>
                <a:lnTo>
                  <a:pt x="274035" y="229819"/>
                </a:lnTo>
                <a:lnTo>
                  <a:pt x="274035" y="242519"/>
                </a:lnTo>
                <a:lnTo>
                  <a:pt x="302610" y="242519"/>
                </a:lnTo>
                <a:lnTo>
                  <a:pt x="308960" y="229819"/>
                </a:lnTo>
                <a:close/>
              </a:path>
              <a:path w="309245" h="306070">
                <a:moveTo>
                  <a:pt x="41275" y="63500"/>
                </a:moveTo>
                <a:lnTo>
                  <a:pt x="34925" y="63500"/>
                </a:lnTo>
                <a:lnTo>
                  <a:pt x="34925" y="156184"/>
                </a:lnTo>
                <a:lnTo>
                  <a:pt x="267685" y="156184"/>
                </a:lnTo>
                <a:lnTo>
                  <a:pt x="267685" y="153009"/>
                </a:lnTo>
                <a:lnTo>
                  <a:pt x="41275" y="153009"/>
                </a:lnTo>
                <a:lnTo>
                  <a:pt x="38100" y="149834"/>
                </a:lnTo>
                <a:lnTo>
                  <a:pt x="41275" y="149834"/>
                </a:lnTo>
                <a:lnTo>
                  <a:pt x="41275" y="63500"/>
                </a:lnTo>
                <a:close/>
              </a:path>
              <a:path w="309245" h="306070">
                <a:moveTo>
                  <a:pt x="274035" y="149834"/>
                </a:moveTo>
                <a:lnTo>
                  <a:pt x="41275" y="149834"/>
                </a:lnTo>
                <a:lnTo>
                  <a:pt x="41275" y="153009"/>
                </a:lnTo>
                <a:lnTo>
                  <a:pt x="267685" y="153009"/>
                </a:lnTo>
                <a:lnTo>
                  <a:pt x="270860" y="156184"/>
                </a:lnTo>
                <a:lnTo>
                  <a:pt x="274035" y="156184"/>
                </a:lnTo>
                <a:lnTo>
                  <a:pt x="274035" y="149834"/>
                </a:lnTo>
                <a:close/>
              </a:path>
              <a:path w="309245" h="306070">
                <a:moveTo>
                  <a:pt x="41275" y="149834"/>
                </a:moveTo>
                <a:lnTo>
                  <a:pt x="38100" y="149834"/>
                </a:lnTo>
                <a:lnTo>
                  <a:pt x="41275" y="153009"/>
                </a:lnTo>
                <a:lnTo>
                  <a:pt x="41275" y="149834"/>
                </a:lnTo>
                <a:close/>
              </a:path>
              <a:path w="309245" h="306070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309245" h="306070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025698" y="992870"/>
            <a:ext cx="1070610" cy="1483995"/>
            <a:chOff x="5025698" y="992870"/>
            <a:chExt cx="1070610" cy="148399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5698" y="992870"/>
              <a:ext cx="1070301" cy="11657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9673" y="1968492"/>
              <a:ext cx="948231" cy="963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401231" y="2170457"/>
              <a:ext cx="309245" cy="306070"/>
            </a:xfrm>
            <a:custGeom>
              <a:avLst/>
              <a:gdLst/>
              <a:ahLst/>
              <a:cxnLst/>
              <a:rect l="l" t="t" r="r" b="b"/>
              <a:pathLst>
                <a:path w="309245" h="306069">
                  <a:moveTo>
                    <a:pt x="267686" y="229819"/>
                  </a:moveTo>
                  <a:lnTo>
                    <a:pt x="232761" y="229819"/>
                  </a:lnTo>
                  <a:lnTo>
                    <a:pt x="270861" y="306019"/>
                  </a:lnTo>
                  <a:lnTo>
                    <a:pt x="302611" y="242519"/>
                  </a:lnTo>
                  <a:lnTo>
                    <a:pt x="267686" y="242519"/>
                  </a:lnTo>
                  <a:lnTo>
                    <a:pt x="267686" y="229819"/>
                  </a:lnTo>
                  <a:close/>
                </a:path>
                <a:path w="309245" h="306069">
                  <a:moveTo>
                    <a:pt x="267686" y="153009"/>
                  </a:moveTo>
                  <a:lnTo>
                    <a:pt x="267686" y="242519"/>
                  </a:lnTo>
                  <a:lnTo>
                    <a:pt x="274036" y="242519"/>
                  </a:lnTo>
                  <a:lnTo>
                    <a:pt x="274036" y="156184"/>
                  </a:lnTo>
                  <a:lnTo>
                    <a:pt x="270861" y="156184"/>
                  </a:lnTo>
                  <a:lnTo>
                    <a:pt x="267686" y="153009"/>
                  </a:lnTo>
                  <a:close/>
                </a:path>
                <a:path w="309245" h="306069">
                  <a:moveTo>
                    <a:pt x="308961" y="229819"/>
                  </a:moveTo>
                  <a:lnTo>
                    <a:pt x="274036" y="229819"/>
                  </a:lnTo>
                  <a:lnTo>
                    <a:pt x="274036" y="242519"/>
                  </a:lnTo>
                  <a:lnTo>
                    <a:pt x="302611" y="242519"/>
                  </a:lnTo>
                  <a:lnTo>
                    <a:pt x="308961" y="229819"/>
                  </a:lnTo>
                  <a:close/>
                </a:path>
                <a:path w="309245" h="306069">
                  <a:moveTo>
                    <a:pt x="41275" y="63500"/>
                  </a:moveTo>
                  <a:lnTo>
                    <a:pt x="34925" y="63500"/>
                  </a:lnTo>
                  <a:lnTo>
                    <a:pt x="34925" y="156184"/>
                  </a:lnTo>
                  <a:lnTo>
                    <a:pt x="267686" y="156184"/>
                  </a:lnTo>
                  <a:lnTo>
                    <a:pt x="267686" y="153009"/>
                  </a:lnTo>
                  <a:lnTo>
                    <a:pt x="41275" y="153009"/>
                  </a:lnTo>
                  <a:lnTo>
                    <a:pt x="38100" y="149834"/>
                  </a:lnTo>
                  <a:lnTo>
                    <a:pt x="41275" y="149834"/>
                  </a:lnTo>
                  <a:lnTo>
                    <a:pt x="41275" y="63500"/>
                  </a:lnTo>
                  <a:close/>
                </a:path>
                <a:path w="309245" h="306069">
                  <a:moveTo>
                    <a:pt x="274036" y="149834"/>
                  </a:moveTo>
                  <a:lnTo>
                    <a:pt x="41275" y="149834"/>
                  </a:lnTo>
                  <a:lnTo>
                    <a:pt x="41275" y="153009"/>
                  </a:lnTo>
                  <a:lnTo>
                    <a:pt x="267686" y="153009"/>
                  </a:lnTo>
                  <a:lnTo>
                    <a:pt x="270861" y="156184"/>
                  </a:lnTo>
                  <a:lnTo>
                    <a:pt x="274036" y="156184"/>
                  </a:lnTo>
                  <a:lnTo>
                    <a:pt x="274036" y="149834"/>
                  </a:lnTo>
                  <a:close/>
                </a:path>
                <a:path w="309245" h="306069">
                  <a:moveTo>
                    <a:pt x="41275" y="149834"/>
                  </a:moveTo>
                  <a:lnTo>
                    <a:pt x="38100" y="149834"/>
                  </a:lnTo>
                  <a:lnTo>
                    <a:pt x="41275" y="153009"/>
                  </a:lnTo>
                  <a:lnTo>
                    <a:pt x="41275" y="149834"/>
                  </a:lnTo>
                  <a:close/>
                </a:path>
                <a:path w="309245" h="306069">
                  <a:moveTo>
                    <a:pt x="38100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309245" h="306069">
                  <a:moveTo>
                    <a:pt x="69850" y="63500"/>
                  </a:moveTo>
                  <a:lnTo>
                    <a:pt x="41275" y="63500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60054" y="2614676"/>
            <a:ext cx="2571115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Delta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storage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Calibri"/>
              <a:cs typeface="Calibri"/>
            </a:endParaRPr>
          </a:p>
          <a:p>
            <a:pPr marR="52069" algn="ctr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3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393882" y="2628661"/>
            <a:ext cx="1688464" cy="529590"/>
            <a:chOff x="2393882" y="2628661"/>
            <a:chExt cx="1688464" cy="52959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3882" y="2628661"/>
              <a:ext cx="1687865" cy="4130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6502" y="3052371"/>
              <a:ext cx="570618" cy="105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192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Promise</a:t>
            </a:r>
            <a:r>
              <a:rPr sz="4400" dirty="0"/>
              <a:t> of </a:t>
            </a:r>
            <a:r>
              <a:rPr sz="4400" spc="-20" dirty="0"/>
              <a:t>Databricks</a:t>
            </a:r>
            <a:r>
              <a:rPr sz="4400" dirty="0"/>
              <a:t> </a:t>
            </a:r>
            <a:r>
              <a:rPr sz="4400" spc="-15" dirty="0"/>
              <a:t>Delta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1360970" y="3724231"/>
            <a:ext cx="7720965" cy="2854325"/>
            <a:chOff x="1360970" y="3724231"/>
            <a:chExt cx="7720965" cy="2854325"/>
          </a:xfrm>
        </p:grpSpPr>
        <p:sp>
          <p:nvSpPr>
            <p:cNvPr id="5" name="object 5"/>
            <p:cNvSpPr/>
            <p:nvPr/>
          </p:nvSpPr>
          <p:spPr>
            <a:xfrm>
              <a:off x="3873253" y="3733756"/>
              <a:ext cx="5198745" cy="2835275"/>
            </a:xfrm>
            <a:custGeom>
              <a:avLst/>
              <a:gdLst/>
              <a:ahLst/>
              <a:cxnLst/>
              <a:rect l="l" t="t" r="r" b="b"/>
              <a:pathLst>
                <a:path w="5198745" h="2835275">
                  <a:moveTo>
                    <a:pt x="0" y="719905"/>
                  </a:moveTo>
                  <a:lnTo>
                    <a:pt x="1531" y="672571"/>
                  </a:lnTo>
                  <a:lnTo>
                    <a:pt x="6061" y="626054"/>
                  </a:lnTo>
                  <a:lnTo>
                    <a:pt x="13497" y="580450"/>
                  </a:lnTo>
                  <a:lnTo>
                    <a:pt x="23741" y="535854"/>
                  </a:lnTo>
                  <a:lnTo>
                    <a:pt x="36701" y="492359"/>
                  </a:lnTo>
                  <a:lnTo>
                    <a:pt x="52280" y="450061"/>
                  </a:lnTo>
                  <a:lnTo>
                    <a:pt x="70385" y="409056"/>
                  </a:lnTo>
                  <a:lnTo>
                    <a:pt x="90919" y="369437"/>
                  </a:lnTo>
                  <a:lnTo>
                    <a:pt x="113789" y="331299"/>
                  </a:lnTo>
                  <a:lnTo>
                    <a:pt x="138899" y="294738"/>
                  </a:lnTo>
                  <a:lnTo>
                    <a:pt x="166155" y="259848"/>
                  </a:lnTo>
                  <a:lnTo>
                    <a:pt x="195462" y="226725"/>
                  </a:lnTo>
                  <a:lnTo>
                    <a:pt x="226725" y="195462"/>
                  </a:lnTo>
                  <a:lnTo>
                    <a:pt x="259848" y="166155"/>
                  </a:lnTo>
                  <a:lnTo>
                    <a:pt x="294738" y="138899"/>
                  </a:lnTo>
                  <a:lnTo>
                    <a:pt x="331299" y="113789"/>
                  </a:lnTo>
                  <a:lnTo>
                    <a:pt x="369436" y="90919"/>
                  </a:lnTo>
                  <a:lnTo>
                    <a:pt x="409055" y="70385"/>
                  </a:lnTo>
                  <a:lnTo>
                    <a:pt x="450061" y="52280"/>
                  </a:lnTo>
                  <a:lnTo>
                    <a:pt x="492359" y="36701"/>
                  </a:lnTo>
                  <a:lnTo>
                    <a:pt x="535853" y="23741"/>
                  </a:lnTo>
                  <a:lnTo>
                    <a:pt x="580450" y="13497"/>
                  </a:lnTo>
                  <a:lnTo>
                    <a:pt x="626054" y="6061"/>
                  </a:lnTo>
                  <a:lnTo>
                    <a:pt x="672570" y="1531"/>
                  </a:lnTo>
                  <a:lnTo>
                    <a:pt x="719904" y="0"/>
                  </a:lnTo>
                  <a:lnTo>
                    <a:pt x="4478800" y="0"/>
                  </a:lnTo>
                  <a:lnTo>
                    <a:pt x="4526134" y="1531"/>
                  </a:lnTo>
                  <a:lnTo>
                    <a:pt x="4572650" y="6061"/>
                  </a:lnTo>
                  <a:lnTo>
                    <a:pt x="4618254" y="13497"/>
                  </a:lnTo>
                  <a:lnTo>
                    <a:pt x="4662851" y="23741"/>
                  </a:lnTo>
                  <a:lnTo>
                    <a:pt x="4706345" y="36701"/>
                  </a:lnTo>
                  <a:lnTo>
                    <a:pt x="4748643" y="52280"/>
                  </a:lnTo>
                  <a:lnTo>
                    <a:pt x="4789649" y="70385"/>
                  </a:lnTo>
                  <a:lnTo>
                    <a:pt x="4829268" y="90919"/>
                  </a:lnTo>
                  <a:lnTo>
                    <a:pt x="4867405" y="113789"/>
                  </a:lnTo>
                  <a:lnTo>
                    <a:pt x="4903966" y="138899"/>
                  </a:lnTo>
                  <a:lnTo>
                    <a:pt x="4938856" y="166155"/>
                  </a:lnTo>
                  <a:lnTo>
                    <a:pt x="4971980" y="195462"/>
                  </a:lnTo>
                  <a:lnTo>
                    <a:pt x="5003242" y="226725"/>
                  </a:lnTo>
                  <a:lnTo>
                    <a:pt x="5032549" y="259848"/>
                  </a:lnTo>
                  <a:lnTo>
                    <a:pt x="5059805" y="294738"/>
                  </a:lnTo>
                  <a:lnTo>
                    <a:pt x="5084915" y="331299"/>
                  </a:lnTo>
                  <a:lnTo>
                    <a:pt x="5107785" y="369437"/>
                  </a:lnTo>
                  <a:lnTo>
                    <a:pt x="5128320" y="409056"/>
                  </a:lnTo>
                  <a:lnTo>
                    <a:pt x="5146424" y="450061"/>
                  </a:lnTo>
                  <a:lnTo>
                    <a:pt x="5162003" y="492359"/>
                  </a:lnTo>
                  <a:lnTo>
                    <a:pt x="5174963" y="535854"/>
                  </a:lnTo>
                  <a:lnTo>
                    <a:pt x="5185208" y="580450"/>
                  </a:lnTo>
                  <a:lnTo>
                    <a:pt x="5192643" y="626054"/>
                  </a:lnTo>
                  <a:lnTo>
                    <a:pt x="5197173" y="672571"/>
                  </a:lnTo>
                  <a:lnTo>
                    <a:pt x="5198705" y="719905"/>
                  </a:lnTo>
                  <a:lnTo>
                    <a:pt x="5198705" y="2114825"/>
                  </a:lnTo>
                  <a:lnTo>
                    <a:pt x="5197173" y="2162158"/>
                  </a:lnTo>
                  <a:lnTo>
                    <a:pt x="5192643" y="2208675"/>
                  </a:lnTo>
                  <a:lnTo>
                    <a:pt x="5185208" y="2254279"/>
                  </a:lnTo>
                  <a:lnTo>
                    <a:pt x="5174963" y="2298875"/>
                  </a:lnTo>
                  <a:lnTo>
                    <a:pt x="5162003" y="2342370"/>
                  </a:lnTo>
                  <a:lnTo>
                    <a:pt x="5146424" y="2384668"/>
                  </a:lnTo>
                  <a:lnTo>
                    <a:pt x="5128320" y="2425673"/>
                  </a:lnTo>
                  <a:lnTo>
                    <a:pt x="5107785" y="2465292"/>
                  </a:lnTo>
                  <a:lnTo>
                    <a:pt x="5084915" y="2503430"/>
                  </a:lnTo>
                  <a:lnTo>
                    <a:pt x="5059805" y="2539991"/>
                  </a:lnTo>
                  <a:lnTo>
                    <a:pt x="5032549" y="2574881"/>
                  </a:lnTo>
                  <a:lnTo>
                    <a:pt x="5003242" y="2608004"/>
                  </a:lnTo>
                  <a:lnTo>
                    <a:pt x="4971980" y="2639267"/>
                  </a:lnTo>
                  <a:lnTo>
                    <a:pt x="4938856" y="2668573"/>
                  </a:lnTo>
                  <a:lnTo>
                    <a:pt x="4903966" y="2695829"/>
                  </a:lnTo>
                  <a:lnTo>
                    <a:pt x="4867405" y="2720940"/>
                  </a:lnTo>
                  <a:lnTo>
                    <a:pt x="4829268" y="2743810"/>
                  </a:lnTo>
                  <a:lnTo>
                    <a:pt x="4789649" y="2764344"/>
                  </a:lnTo>
                  <a:lnTo>
                    <a:pt x="4748643" y="2782449"/>
                  </a:lnTo>
                  <a:lnTo>
                    <a:pt x="4706345" y="2798028"/>
                  </a:lnTo>
                  <a:lnTo>
                    <a:pt x="4662851" y="2810988"/>
                  </a:lnTo>
                  <a:lnTo>
                    <a:pt x="4618254" y="2821232"/>
                  </a:lnTo>
                  <a:lnTo>
                    <a:pt x="4572650" y="2828668"/>
                  </a:lnTo>
                  <a:lnTo>
                    <a:pt x="4526134" y="2833198"/>
                  </a:lnTo>
                  <a:lnTo>
                    <a:pt x="4478800" y="2834730"/>
                  </a:lnTo>
                  <a:lnTo>
                    <a:pt x="719904" y="2834730"/>
                  </a:lnTo>
                  <a:lnTo>
                    <a:pt x="672570" y="2833198"/>
                  </a:lnTo>
                  <a:lnTo>
                    <a:pt x="626054" y="2828668"/>
                  </a:lnTo>
                  <a:lnTo>
                    <a:pt x="580450" y="2821232"/>
                  </a:lnTo>
                  <a:lnTo>
                    <a:pt x="535853" y="2810988"/>
                  </a:lnTo>
                  <a:lnTo>
                    <a:pt x="492359" y="2798028"/>
                  </a:lnTo>
                  <a:lnTo>
                    <a:pt x="450061" y="2782449"/>
                  </a:lnTo>
                  <a:lnTo>
                    <a:pt x="409055" y="2764344"/>
                  </a:lnTo>
                  <a:lnTo>
                    <a:pt x="369436" y="2743810"/>
                  </a:lnTo>
                  <a:lnTo>
                    <a:pt x="331299" y="2720940"/>
                  </a:lnTo>
                  <a:lnTo>
                    <a:pt x="294738" y="2695829"/>
                  </a:lnTo>
                  <a:lnTo>
                    <a:pt x="259848" y="2668573"/>
                  </a:lnTo>
                  <a:lnTo>
                    <a:pt x="226725" y="2639267"/>
                  </a:lnTo>
                  <a:lnTo>
                    <a:pt x="195462" y="2608004"/>
                  </a:lnTo>
                  <a:lnTo>
                    <a:pt x="166155" y="2574881"/>
                  </a:lnTo>
                  <a:lnTo>
                    <a:pt x="138899" y="2539991"/>
                  </a:lnTo>
                  <a:lnTo>
                    <a:pt x="113789" y="2503430"/>
                  </a:lnTo>
                  <a:lnTo>
                    <a:pt x="90919" y="2465292"/>
                  </a:lnTo>
                  <a:lnTo>
                    <a:pt x="70385" y="2425673"/>
                  </a:lnTo>
                  <a:lnTo>
                    <a:pt x="52280" y="2384668"/>
                  </a:lnTo>
                  <a:lnTo>
                    <a:pt x="36701" y="2342370"/>
                  </a:lnTo>
                  <a:lnTo>
                    <a:pt x="23741" y="2298875"/>
                  </a:lnTo>
                  <a:lnTo>
                    <a:pt x="13497" y="2254279"/>
                  </a:lnTo>
                  <a:lnTo>
                    <a:pt x="6061" y="2208675"/>
                  </a:lnTo>
                  <a:lnTo>
                    <a:pt x="1531" y="2162158"/>
                  </a:lnTo>
                  <a:lnTo>
                    <a:pt x="0" y="2114825"/>
                  </a:lnTo>
                  <a:lnTo>
                    <a:pt x="0" y="71990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4033" y="4211249"/>
              <a:ext cx="1816735" cy="771525"/>
            </a:xfrm>
            <a:custGeom>
              <a:avLst/>
              <a:gdLst/>
              <a:ahLst/>
              <a:cxnLst/>
              <a:rect l="l" t="t" r="r" b="b"/>
              <a:pathLst>
                <a:path w="1816735" h="771525">
                  <a:moveTo>
                    <a:pt x="1687727" y="0"/>
                  </a:moveTo>
                  <a:lnTo>
                    <a:pt x="128515" y="0"/>
                  </a:lnTo>
                  <a:lnTo>
                    <a:pt x="78491" y="10099"/>
                  </a:lnTo>
                  <a:lnTo>
                    <a:pt x="37641" y="37641"/>
                  </a:lnTo>
                  <a:lnTo>
                    <a:pt x="10099" y="78491"/>
                  </a:lnTo>
                  <a:lnTo>
                    <a:pt x="0" y="128515"/>
                  </a:lnTo>
                  <a:lnTo>
                    <a:pt x="0" y="642560"/>
                  </a:lnTo>
                  <a:lnTo>
                    <a:pt x="10099" y="692584"/>
                  </a:lnTo>
                  <a:lnTo>
                    <a:pt x="37641" y="733434"/>
                  </a:lnTo>
                  <a:lnTo>
                    <a:pt x="78491" y="760976"/>
                  </a:lnTo>
                  <a:lnTo>
                    <a:pt x="128515" y="771075"/>
                  </a:lnTo>
                  <a:lnTo>
                    <a:pt x="1687727" y="771075"/>
                  </a:lnTo>
                  <a:lnTo>
                    <a:pt x="1737751" y="760976"/>
                  </a:lnTo>
                  <a:lnTo>
                    <a:pt x="1778601" y="733434"/>
                  </a:lnTo>
                  <a:lnTo>
                    <a:pt x="1806144" y="692584"/>
                  </a:lnTo>
                  <a:lnTo>
                    <a:pt x="1816243" y="642560"/>
                  </a:lnTo>
                  <a:lnTo>
                    <a:pt x="1816243" y="128515"/>
                  </a:lnTo>
                  <a:lnTo>
                    <a:pt x="1806144" y="78491"/>
                  </a:lnTo>
                  <a:lnTo>
                    <a:pt x="1778601" y="37641"/>
                  </a:lnTo>
                  <a:lnTo>
                    <a:pt x="1737751" y="10099"/>
                  </a:lnTo>
                  <a:lnTo>
                    <a:pt x="1687727" y="0"/>
                  </a:lnTo>
                  <a:close/>
                </a:path>
              </a:pathLst>
            </a:custGeom>
            <a:solidFill>
              <a:srgbClr val="EC54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54033" y="4211249"/>
              <a:ext cx="1816735" cy="771525"/>
            </a:xfrm>
            <a:custGeom>
              <a:avLst/>
              <a:gdLst/>
              <a:ahLst/>
              <a:cxnLst/>
              <a:rect l="l" t="t" r="r" b="b"/>
              <a:pathLst>
                <a:path w="1816735" h="771525">
                  <a:moveTo>
                    <a:pt x="0" y="128515"/>
                  </a:moveTo>
                  <a:lnTo>
                    <a:pt x="10099" y="78491"/>
                  </a:lnTo>
                  <a:lnTo>
                    <a:pt x="37641" y="37641"/>
                  </a:lnTo>
                  <a:lnTo>
                    <a:pt x="78491" y="10099"/>
                  </a:lnTo>
                  <a:lnTo>
                    <a:pt x="128515" y="0"/>
                  </a:lnTo>
                  <a:lnTo>
                    <a:pt x="1687727" y="0"/>
                  </a:lnTo>
                  <a:lnTo>
                    <a:pt x="1737751" y="10099"/>
                  </a:lnTo>
                  <a:lnTo>
                    <a:pt x="1778601" y="37641"/>
                  </a:lnTo>
                  <a:lnTo>
                    <a:pt x="1806143" y="78491"/>
                  </a:lnTo>
                  <a:lnTo>
                    <a:pt x="1816243" y="128515"/>
                  </a:lnTo>
                  <a:lnTo>
                    <a:pt x="1816243" y="642559"/>
                  </a:lnTo>
                  <a:lnTo>
                    <a:pt x="1806143" y="692583"/>
                  </a:lnTo>
                  <a:lnTo>
                    <a:pt x="1778601" y="733433"/>
                  </a:lnTo>
                  <a:lnTo>
                    <a:pt x="1737751" y="760975"/>
                  </a:lnTo>
                  <a:lnTo>
                    <a:pt x="1687727" y="771075"/>
                  </a:lnTo>
                  <a:lnTo>
                    <a:pt x="128515" y="771075"/>
                  </a:lnTo>
                  <a:lnTo>
                    <a:pt x="78491" y="760975"/>
                  </a:lnTo>
                  <a:lnTo>
                    <a:pt x="37641" y="733433"/>
                  </a:lnTo>
                  <a:lnTo>
                    <a:pt x="10099" y="692583"/>
                  </a:lnTo>
                  <a:lnTo>
                    <a:pt x="0" y="642559"/>
                  </a:lnTo>
                  <a:lnTo>
                    <a:pt x="0" y="128515"/>
                  </a:lnTo>
                  <a:close/>
                </a:path>
              </a:pathLst>
            </a:custGeom>
            <a:ln w="9525">
              <a:solidFill>
                <a:srgbClr val="2B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5732" y="4211249"/>
              <a:ext cx="1816735" cy="771525"/>
            </a:xfrm>
            <a:custGeom>
              <a:avLst/>
              <a:gdLst/>
              <a:ahLst/>
              <a:cxnLst/>
              <a:rect l="l" t="t" r="r" b="b"/>
              <a:pathLst>
                <a:path w="1816735" h="771525">
                  <a:moveTo>
                    <a:pt x="1687728" y="0"/>
                  </a:moveTo>
                  <a:lnTo>
                    <a:pt x="128516" y="0"/>
                  </a:lnTo>
                  <a:lnTo>
                    <a:pt x="78491" y="10099"/>
                  </a:lnTo>
                  <a:lnTo>
                    <a:pt x="37641" y="37641"/>
                  </a:lnTo>
                  <a:lnTo>
                    <a:pt x="10099" y="78491"/>
                  </a:lnTo>
                  <a:lnTo>
                    <a:pt x="0" y="128515"/>
                  </a:lnTo>
                  <a:lnTo>
                    <a:pt x="0" y="642560"/>
                  </a:lnTo>
                  <a:lnTo>
                    <a:pt x="10099" y="692584"/>
                  </a:lnTo>
                  <a:lnTo>
                    <a:pt x="37641" y="733434"/>
                  </a:lnTo>
                  <a:lnTo>
                    <a:pt x="78491" y="760976"/>
                  </a:lnTo>
                  <a:lnTo>
                    <a:pt x="128516" y="771075"/>
                  </a:lnTo>
                  <a:lnTo>
                    <a:pt x="1687728" y="771075"/>
                  </a:lnTo>
                  <a:lnTo>
                    <a:pt x="1737752" y="760976"/>
                  </a:lnTo>
                  <a:lnTo>
                    <a:pt x="1778602" y="733434"/>
                  </a:lnTo>
                  <a:lnTo>
                    <a:pt x="1806144" y="692584"/>
                  </a:lnTo>
                  <a:lnTo>
                    <a:pt x="1816243" y="642560"/>
                  </a:lnTo>
                  <a:lnTo>
                    <a:pt x="1816243" y="128515"/>
                  </a:lnTo>
                  <a:lnTo>
                    <a:pt x="1806144" y="78491"/>
                  </a:lnTo>
                  <a:lnTo>
                    <a:pt x="1778602" y="37641"/>
                  </a:lnTo>
                  <a:lnTo>
                    <a:pt x="1737752" y="10099"/>
                  </a:lnTo>
                  <a:lnTo>
                    <a:pt x="1687728" y="0"/>
                  </a:lnTo>
                  <a:close/>
                </a:path>
              </a:pathLst>
            </a:custGeom>
            <a:solidFill>
              <a:srgbClr val="1EA3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5732" y="4211249"/>
              <a:ext cx="1816735" cy="771525"/>
            </a:xfrm>
            <a:custGeom>
              <a:avLst/>
              <a:gdLst/>
              <a:ahLst/>
              <a:cxnLst/>
              <a:rect l="l" t="t" r="r" b="b"/>
              <a:pathLst>
                <a:path w="1816735" h="771525">
                  <a:moveTo>
                    <a:pt x="0" y="128515"/>
                  </a:moveTo>
                  <a:lnTo>
                    <a:pt x="10099" y="78491"/>
                  </a:lnTo>
                  <a:lnTo>
                    <a:pt x="37641" y="37641"/>
                  </a:lnTo>
                  <a:lnTo>
                    <a:pt x="78491" y="10099"/>
                  </a:lnTo>
                  <a:lnTo>
                    <a:pt x="128515" y="0"/>
                  </a:lnTo>
                  <a:lnTo>
                    <a:pt x="1687727" y="0"/>
                  </a:lnTo>
                  <a:lnTo>
                    <a:pt x="1737751" y="10099"/>
                  </a:lnTo>
                  <a:lnTo>
                    <a:pt x="1778601" y="37641"/>
                  </a:lnTo>
                  <a:lnTo>
                    <a:pt x="1806143" y="78491"/>
                  </a:lnTo>
                  <a:lnTo>
                    <a:pt x="1816243" y="128515"/>
                  </a:lnTo>
                  <a:lnTo>
                    <a:pt x="1816243" y="642559"/>
                  </a:lnTo>
                  <a:lnTo>
                    <a:pt x="1806143" y="692583"/>
                  </a:lnTo>
                  <a:lnTo>
                    <a:pt x="1778601" y="733433"/>
                  </a:lnTo>
                  <a:lnTo>
                    <a:pt x="1737751" y="760975"/>
                  </a:lnTo>
                  <a:lnTo>
                    <a:pt x="1687727" y="771075"/>
                  </a:lnTo>
                  <a:lnTo>
                    <a:pt x="128515" y="771075"/>
                  </a:lnTo>
                  <a:lnTo>
                    <a:pt x="78491" y="760975"/>
                  </a:lnTo>
                  <a:lnTo>
                    <a:pt x="37641" y="733433"/>
                  </a:lnTo>
                  <a:lnTo>
                    <a:pt x="10099" y="692583"/>
                  </a:lnTo>
                  <a:lnTo>
                    <a:pt x="0" y="642559"/>
                  </a:lnTo>
                  <a:lnTo>
                    <a:pt x="0" y="128515"/>
                  </a:lnTo>
                  <a:close/>
                </a:path>
              </a:pathLst>
            </a:custGeom>
            <a:ln w="9525">
              <a:solidFill>
                <a:srgbClr val="2B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26959" y="4451604"/>
            <a:ext cx="1094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 Light"/>
                <a:cs typeface="Calibri Light"/>
              </a:rPr>
              <a:t>Data</a:t>
            </a:r>
            <a:r>
              <a:rPr sz="1400" spc="-40" dirty="0">
                <a:latin typeface="Calibri Light"/>
                <a:cs typeface="Calibri Light"/>
              </a:rPr>
              <a:t> </a:t>
            </a:r>
            <a:r>
              <a:rPr sz="1400" spc="-5" dirty="0">
                <a:latin typeface="Calibri Light"/>
                <a:cs typeface="Calibri Light"/>
              </a:rPr>
              <a:t>Reliability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9860" y="4466844"/>
            <a:ext cx="1145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 Light"/>
                <a:cs typeface="Calibri Light"/>
              </a:rPr>
              <a:t>Faster</a:t>
            </a:r>
            <a:r>
              <a:rPr sz="1400" spc="-35" dirty="0">
                <a:latin typeface="Calibri Light"/>
                <a:cs typeface="Calibri Light"/>
              </a:rPr>
              <a:t> </a:t>
            </a:r>
            <a:r>
              <a:rPr sz="1400" spc="-5" dirty="0">
                <a:latin typeface="Calibri Light"/>
                <a:cs typeface="Calibri Light"/>
              </a:rPr>
              <a:t>Analytics</a:t>
            </a:r>
            <a:endParaRPr sz="1400">
              <a:latin typeface="Calibri Light"/>
              <a:cs typeface="Calibri 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4806696"/>
            <a:ext cx="731519" cy="6492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406833" y="4060055"/>
            <a:ext cx="405130" cy="9220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850" spc="70" dirty="0">
                <a:solidFill>
                  <a:srgbClr val="D5D2C3"/>
                </a:solidFill>
                <a:latin typeface="Calibri Light"/>
                <a:cs typeface="Calibri Light"/>
              </a:rPr>
              <a:t>+</a:t>
            </a:r>
            <a:endParaRPr sz="5850">
              <a:latin typeface="Calibri Light"/>
              <a:cs typeface="Calibri Ligh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1160" y="2072712"/>
            <a:ext cx="5688965" cy="3627120"/>
            <a:chOff x="511160" y="2072712"/>
            <a:chExt cx="5688965" cy="362712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2976" y="4806696"/>
              <a:ext cx="676655" cy="6492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3615" y="5044439"/>
              <a:ext cx="1210056" cy="6553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160" y="2072712"/>
              <a:ext cx="3261061" cy="22740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9318" y="2137534"/>
              <a:ext cx="2221687" cy="214444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486191" y="2532379"/>
            <a:ext cx="29324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50736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BFBFBF"/>
                </a:solidFill>
                <a:latin typeface="Calibri"/>
                <a:cs typeface="Calibri"/>
              </a:rPr>
              <a:t>Spark </a:t>
            </a:r>
            <a:r>
              <a:rPr sz="18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libri"/>
                <a:cs typeface="Calibri"/>
              </a:rPr>
              <a:t>on </a:t>
            </a:r>
            <a:r>
              <a:rPr sz="1800" u="sng" spc="-1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libri"/>
                <a:cs typeface="Calibri"/>
              </a:rPr>
              <a:t>Databricks</a:t>
            </a:r>
            <a:r>
              <a:rPr sz="1800" spc="-10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1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BFBFBF"/>
                </a:solidFill>
                <a:latin typeface="Calibri"/>
                <a:cs typeface="Calibri"/>
              </a:rPr>
              <a:t>storage</a:t>
            </a:r>
            <a:r>
              <a:rPr sz="18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BFBFBF"/>
                </a:solidFill>
                <a:latin typeface="Calibri"/>
                <a:cs typeface="Calibri"/>
              </a:rPr>
              <a:t>format</a:t>
            </a:r>
            <a:r>
              <a:rPr sz="1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BFBFBF"/>
                </a:solidFill>
                <a:latin typeface="Calibri"/>
                <a:cs typeface="Calibri"/>
              </a:rPr>
              <a:t>optimization</a:t>
            </a:r>
            <a:r>
              <a:rPr sz="18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BFBFBF"/>
                </a:solidFill>
                <a:latin typeface="Calibri"/>
                <a:cs typeface="Calibri"/>
              </a:rPr>
              <a:t>for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98470" y="3168732"/>
            <a:ext cx="1520825" cy="2794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b="1" i="1" spc="-10" dirty="0">
                <a:solidFill>
                  <a:srgbClr val="BFBFBF"/>
                </a:solidFill>
                <a:latin typeface="Calibri"/>
                <a:cs typeface="Calibri"/>
              </a:rPr>
              <a:t>faster</a:t>
            </a:r>
            <a:r>
              <a:rPr sz="1800" b="1" i="1" spc="-4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BFBFBF"/>
                </a:solidFill>
                <a:latin typeface="Calibri"/>
                <a:cs typeface="Calibri"/>
              </a:rPr>
              <a:t>analytics</a:t>
            </a:r>
            <a:r>
              <a:rPr sz="1800" b="1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6808" y="3511632"/>
            <a:ext cx="3223895" cy="2794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sz="1800" b="1" i="1" spc="-10" dirty="0">
                <a:solidFill>
                  <a:srgbClr val="BFBFBF"/>
                </a:solidFill>
                <a:latin typeface="Calibri"/>
                <a:cs typeface="Calibri"/>
              </a:rPr>
              <a:t>better data </a:t>
            </a:r>
            <a:r>
              <a:rPr sz="1800" b="1" i="1" spc="-5" dirty="0">
                <a:solidFill>
                  <a:srgbClr val="BFBFBF"/>
                </a:solidFill>
                <a:latin typeface="Calibri"/>
                <a:cs typeface="Calibri"/>
              </a:rPr>
              <a:t>reliability guarantees</a:t>
            </a:r>
            <a:r>
              <a:rPr sz="1800" b="1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81251" y="3815588"/>
            <a:ext cx="2741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BFBFBF"/>
                </a:solidFill>
                <a:latin typeface="Calibri"/>
                <a:cs typeface="Calibri"/>
              </a:rPr>
              <a:t>simplified</a:t>
            </a:r>
            <a:r>
              <a:rPr sz="1800" b="1" i="1" spc="-10" dirty="0">
                <a:solidFill>
                  <a:srgbClr val="BFBFBF"/>
                </a:solidFill>
                <a:latin typeface="Calibri"/>
                <a:cs typeface="Calibri"/>
              </a:rPr>
              <a:t> data</a:t>
            </a:r>
            <a:r>
              <a:rPr sz="1800" b="1" i="1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BFBFBF"/>
                </a:solidFill>
                <a:latin typeface="Calibri"/>
                <a:cs typeface="Calibri"/>
              </a:rPr>
              <a:t>pipelines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462"/>
            <a:ext cx="12192000" cy="6509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10123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Scalable</a:t>
            </a:r>
            <a:r>
              <a:rPr sz="4400" spc="5" dirty="0"/>
              <a:t> </a:t>
            </a:r>
            <a:r>
              <a:rPr sz="4400" spc="-185" dirty="0"/>
              <a:t>OLTP,</a:t>
            </a:r>
            <a:r>
              <a:rPr sz="4400" dirty="0"/>
              <a:t> IoT </a:t>
            </a:r>
            <a:r>
              <a:rPr sz="4400" spc="-30" dirty="0"/>
              <a:t>store,</a:t>
            </a:r>
            <a:r>
              <a:rPr sz="4400" dirty="0"/>
              <a:t> </a:t>
            </a:r>
            <a:r>
              <a:rPr sz="4400" spc="-5" dirty="0"/>
              <a:t>time</a:t>
            </a:r>
            <a:r>
              <a:rPr sz="4400" spc="5" dirty="0"/>
              <a:t> </a:t>
            </a:r>
            <a:r>
              <a:rPr sz="4400" spc="-5" dirty="0"/>
              <a:t>series</a:t>
            </a:r>
            <a:r>
              <a:rPr sz="4400" dirty="0"/>
              <a:t> </a:t>
            </a:r>
            <a:r>
              <a:rPr sz="4400" spc="-15" dirty="0"/>
              <a:t>database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9" y="1055115"/>
            <a:ext cx="2127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 for</a:t>
            </a:r>
            <a:r>
              <a:rPr sz="2800" spc="-3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46480" y="2342236"/>
            <a:ext cx="2578735" cy="2173605"/>
            <a:chOff x="1146480" y="2342236"/>
            <a:chExt cx="2578735" cy="21736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8278" y="1845564"/>
            <a:ext cx="2439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16257" y="1788086"/>
            <a:ext cx="5993130" cy="4535170"/>
          </a:xfrm>
          <a:custGeom>
            <a:avLst/>
            <a:gdLst/>
            <a:ahLst/>
            <a:cxnLst/>
            <a:rect l="l" t="t" r="r" b="b"/>
            <a:pathLst>
              <a:path w="5993130" h="4535170">
                <a:moveTo>
                  <a:pt x="5237274" y="0"/>
                </a:moveTo>
                <a:lnTo>
                  <a:pt x="755829" y="0"/>
                </a:lnTo>
                <a:lnTo>
                  <a:pt x="708029" y="1487"/>
                </a:lnTo>
                <a:lnTo>
                  <a:pt x="661019" y="5889"/>
                </a:lnTo>
                <a:lnTo>
                  <a:pt x="614888" y="13117"/>
                </a:lnTo>
                <a:lnTo>
                  <a:pt x="569724" y="23083"/>
                </a:lnTo>
                <a:lnTo>
                  <a:pt x="525616" y="35699"/>
                </a:lnTo>
                <a:lnTo>
                  <a:pt x="482651" y="50876"/>
                </a:lnTo>
                <a:lnTo>
                  <a:pt x="440920" y="68525"/>
                </a:lnTo>
                <a:lnTo>
                  <a:pt x="400510" y="88557"/>
                </a:lnTo>
                <a:lnTo>
                  <a:pt x="361509" y="110885"/>
                </a:lnTo>
                <a:lnTo>
                  <a:pt x="324007" y="135419"/>
                </a:lnTo>
                <a:lnTo>
                  <a:pt x="288092" y="162072"/>
                </a:lnTo>
                <a:lnTo>
                  <a:pt x="253853" y="190754"/>
                </a:lnTo>
                <a:lnTo>
                  <a:pt x="221377" y="221378"/>
                </a:lnTo>
                <a:lnTo>
                  <a:pt x="190754" y="253853"/>
                </a:lnTo>
                <a:lnTo>
                  <a:pt x="162072" y="288093"/>
                </a:lnTo>
                <a:lnTo>
                  <a:pt x="135419" y="324008"/>
                </a:lnTo>
                <a:lnTo>
                  <a:pt x="110885" y="361511"/>
                </a:lnTo>
                <a:lnTo>
                  <a:pt x="88557" y="400511"/>
                </a:lnTo>
                <a:lnTo>
                  <a:pt x="68524" y="440921"/>
                </a:lnTo>
                <a:lnTo>
                  <a:pt x="50875" y="482653"/>
                </a:lnTo>
                <a:lnTo>
                  <a:pt x="35699" y="525617"/>
                </a:lnTo>
                <a:lnTo>
                  <a:pt x="23083" y="569726"/>
                </a:lnTo>
                <a:lnTo>
                  <a:pt x="13117" y="614890"/>
                </a:lnTo>
                <a:lnTo>
                  <a:pt x="5888" y="661021"/>
                </a:lnTo>
                <a:lnTo>
                  <a:pt x="1487" y="708031"/>
                </a:lnTo>
                <a:lnTo>
                  <a:pt x="0" y="755831"/>
                </a:lnTo>
                <a:lnTo>
                  <a:pt x="0" y="3779061"/>
                </a:lnTo>
                <a:lnTo>
                  <a:pt x="1487" y="3826861"/>
                </a:lnTo>
                <a:lnTo>
                  <a:pt x="5888" y="3873871"/>
                </a:lnTo>
                <a:lnTo>
                  <a:pt x="13117" y="3920002"/>
                </a:lnTo>
                <a:lnTo>
                  <a:pt x="23083" y="3965166"/>
                </a:lnTo>
                <a:lnTo>
                  <a:pt x="35699" y="4009275"/>
                </a:lnTo>
                <a:lnTo>
                  <a:pt x="50875" y="4052239"/>
                </a:lnTo>
                <a:lnTo>
                  <a:pt x="68524" y="4093971"/>
                </a:lnTo>
                <a:lnTo>
                  <a:pt x="88557" y="4134381"/>
                </a:lnTo>
                <a:lnTo>
                  <a:pt x="110885" y="4173382"/>
                </a:lnTo>
                <a:lnTo>
                  <a:pt x="135419" y="4210884"/>
                </a:lnTo>
                <a:lnTo>
                  <a:pt x="162072" y="4246799"/>
                </a:lnTo>
                <a:lnTo>
                  <a:pt x="190754" y="4281039"/>
                </a:lnTo>
                <a:lnTo>
                  <a:pt x="221377" y="4313514"/>
                </a:lnTo>
                <a:lnTo>
                  <a:pt x="253853" y="4344138"/>
                </a:lnTo>
                <a:lnTo>
                  <a:pt x="288092" y="4372820"/>
                </a:lnTo>
                <a:lnTo>
                  <a:pt x="324007" y="4399472"/>
                </a:lnTo>
                <a:lnTo>
                  <a:pt x="361509" y="4424007"/>
                </a:lnTo>
                <a:lnTo>
                  <a:pt x="400510" y="4446335"/>
                </a:lnTo>
                <a:lnTo>
                  <a:pt x="440920" y="4466367"/>
                </a:lnTo>
                <a:lnTo>
                  <a:pt x="482651" y="4484016"/>
                </a:lnTo>
                <a:lnTo>
                  <a:pt x="525616" y="4499193"/>
                </a:lnTo>
                <a:lnTo>
                  <a:pt x="569724" y="4511808"/>
                </a:lnTo>
                <a:lnTo>
                  <a:pt x="614888" y="4521775"/>
                </a:lnTo>
                <a:lnTo>
                  <a:pt x="661019" y="4529003"/>
                </a:lnTo>
                <a:lnTo>
                  <a:pt x="708029" y="4533405"/>
                </a:lnTo>
                <a:lnTo>
                  <a:pt x="755829" y="4534892"/>
                </a:lnTo>
                <a:lnTo>
                  <a:pt x="5237274" y="4534892"/>
                </a:lnTo>
                <a:lnTo>
                  <a:pt x="5285074" y="4533405"/>
                </a:lnTo>
                <a:lnTo>
                  <a:pt x="5332084" y="4529003"/>
                </a:lnTo>
                <a:lnTo>
                  <a:pt x="5378215" y="4521775"/>
                </a:lnTo>
                <a:lnTo>
                  <a:pt x="5423379" y="4511808"/>
                </a:lnTo>
                <a:lnTo>
                  <a:pt x="5467487" y="4499193"/>
                </a:lnTo>
                <a:lnTo>
                  <a:pt x="5510451" y="4484016"/>
                </a:lnTo>
                <a:lnTo>
                  <a:pt x="5552183" y="4466367"/>
                </a:lnTo>
                <a:lnTo>
                  <a:pt x="5592593" y="4446335"/>
                </a:lnTo>
                <a:lnTo>
                  <a:pt x="5631593" y="4424007"/>
                </a:lnTo>
                <a:lnTo>
                  <a:pt x="5669095" y="4399472"/>
                </a:lnTo>
                <a:lnTo>
                  <a:pt x="5705010" y="4372820"/>
                </a:lnTo>
                <a:lnTo>
                  <a:pt x="5739250" y="4344138"/>
                </a:lnTo>
                <a:lnTo>
                  <a:pt x="5771726" y="4313514"/>
                </a:lnTo>
                <a:lnTo>
                  <a:pt x="5802349" y="4281039"/>
                </a:lnTo>
                <a:lnTo>
                  <a:pt x="5831031" y="4246799"/>
                </a:lnTo>
                <a:lnTo>
                  <a:pt x="5857684" y="4210884"/>
                </a:lnTo>
                <a:lnTo>
                  <a:pt x="5882218" y="4173382"/>
                </a:lnTo>
                <a:lnTo>
                  <a:pt x="5904546" y="4134381"/>
                </a:lnTo>
                <a:lnTo>
                  <a:pt x="5924578" y="4093971"/>
                </a:lnTo>
                <a:lnTo>
                  <a:pt x="5942227" y="4052239"/>
                </a:lnTo>
                <a:lnTo>
                  <a:pt x="5957404" y="4009275"/>
                </a:lnTo>
                <a:lnTo>
                  <a:pt x="5970019" y="3965166"/>
                </a:lnTo>
                <a:lnTo>
                  <a:pt x="5979986" y="3920002"/>
                </a:lnTo>
                <a:lnTo>
                  <a:pt x="5987214" y="3873871"/>
                </a:lnTo>
                <a:lnTo>
                  <a:pt x="5991616" y="3826861"/>
                </a:lnTo>
                <a:lnTo>
                  <a:pt x="5993103" y="3779061"/>
                </a:lnTo>
                <a:lnTo>
                  <a:pt x="5993103" y="755831"/>
                </a:lnTo>
                <a:lnTo>
                  <a:pt x="5991616" y="708031"/>
                </a:lnTo>
                <a:lnTo>
                  <a:pt x="5987214" y="661021"/>
                </a:lnTo>
                <a:lnTo>
                  <a:pt x="5979986" y="614890"/>
                </a:lnTo>
                <a:lnTo>
                  <a:pt x="5970019" y="569726"/>
                </a:lnTo>
                <a:lnTo>
                  <a:pt x="5957404" y="525617"/>
                </a:lnTo>
                <a:lnTo>
                  <a:pt x="5942227" y="482653"/>
                </a:lnTo>
                <a:lnTo>
                  <a:pt x="5924578" y="440921"/>
                </a:lnTo>
                <a:lnTo>
                  <a:pt x="5904546" y="400511"/>
                </a:lnTo>
                <a:lnTo>
                  <a:pt x="5882218" y="361511"/>
                </a:lnTo>
                <a:lnTo>
                  <a:pt x="5857684" y="324008"/>
                </a:lnTo>
                <a:lnTo>
                  <a:pt x="5831031" y="288093"/>
                </a:lnTo>
                <a:lnTo>
                  <a:pt x="5802349" y="253853"/>
                </a:lnTo>
                <a:lnTo>
                  <a:pt x="5771726" y="221378"/>
                </a:lnTo>
                <a:lnTo>
                  <a:pt x="5739250" y="190754"/>
                </a:lnTo>
                <a:lnTo>
                  <a:pt x="5705010" y="162072"/>
                </a:lnTo>
                <a:lnTo>
                  <a:pt x="5669095" y="135419"/>
                </a:lnTo>
                <a:lnTo>
                  <a:pt x="5631593" y="110885"/>
                </a:lnTo>
                <a:lnTo>
                  <a:pt x="5592593" y="88557"/>
                </a:lnTo>
                <a:lnTo>
                  <a:pt x="5552183" y="68525"/>
                </a:lnTo>
                <a:lnTo>
                  <a:pt x="5510451" y="50876"/>
                </a:lnTo>
                <a:lnTo>
                  <a:pt x="5467487" y="35699"/>
                </a:lnTo>
                <a:lnTo>
                  <a:pt x="5423379" y="23083"/>
                </a:lnTo>
                <a:lnTo>
                  <a:pt x="5378215" y="13117"/>
                </a:lnTo>
                <a:lnTo>
                  <a:pt x="5332084" y="5889"/>
                </a:lnTo>
                <a:lnTo>
                  <a:pt x="5285074" y="1487"/>
                </a:lnTo>
                <a:lnTo>
                  <a:pt x="5237274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8494486" y="1156449"/>
            <a:ext cx="1122045" cy="645160"/>
            <a:chOff x="8494486" y="1156449"/>
            <a:chExt cx="1122045" cy="645160"/>
          </a:xfrm>
        </p:grpSpPr>
        <p:sp>
          <p:nvSpPr>
            <p:cNvPr id="34" name="object 34"/>
            <p:cNvSpPr/>
            <p:nvPr/>
          </p:nvSpPr>
          <p:spPr>
            <a:xfrm>
              <a:off x="8538936" y="1490907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4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06719" y="1200899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60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623605" y="4602267"/>
            <a:ext cx="48517" cy="13592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9206679" y="4778777"/>
            <a:ext cx="440690" cy="132715"/>
            <a:chOff x="9206679" y="4778777"/>
            <a:chExt cx="440690" cy="132715"/>
          </a:xfrm>
        </p:grpSpPr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67205" y="4778975"/>
              <a:ext cx="82781" cy="1322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64709" y="4778777"/>
              <a:ext cx="82152" cy="981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70763" y="4778777"/>
              <a:ext cx="76894" cy="965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06679" y="4778777"/>
              <a:ext cx="134517" cy="98127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8158834" y="4745043"/>
            <a:ext cx="496570" cy="158115"/>
            <a:chOff x="8158834" y="4745043"/>
            <a:chExt cx="496570" cy="158115"/>
          </a:xfrm>
        </p:grpSpPr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15526" y="4746631"/>
              <a:ext cx="139397" cy="1562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4226" y="4746631"/>
              <a:ext cx="83442" cy="1285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85153" y="4746035"/>
              <a:ext cx="96704" cy="13086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58834" y="4745043"/>
              <a:ext cx="92670" cy="131563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466312" y="4520213"/>
            <a:ext cx="2101215" cy="356870"/>
            <a:chOff x="7466312" y="4520213"/>
            <a:chExt cx="2101215" cy="356870"/>
          </a:xfrm>
        </p:grpSpPr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66312" y="4520213"/>
              <a:ext cx="2100837" cy="1750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56428" y="4778777"/>
              <a:ext cx="132457" cy="965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42228" y="4778777"/>
              <a:ext cx="89296" cy="981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35753" y="4778777"/>
              <a:ext cx="76894" cy="9650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71669" y="4778777"/>
              <a:ext cx="134517" cy="9812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36460" y="4737205"/>
              <a:ext cx="82153" cy="1397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14604" y="4736807"/>
              <a:ext cx="16371" cy="13847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65678" y="4778777"/>
              <a:ext cx="73322" cy="9812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09804" y="4778777"/>
              <a:ext cx="132457" cy="9650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23485" y="4778777"/>
              <a:ext cx="62358" cy="981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68567" y="4736807"/>
              <a:ext cx="16371" cy="138476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9712643" y="4521305"/>
            <a:ext cx="1160145" cy="389890"/>
            <a:chOff x="9712643" y="4521305"/>
            <a:chExt cx="1160145" cy="389890"/>
          </a:xfrm>
        </p:grpSpPr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739987" y="4521305"/>
              <a:ext cx="953583" cy="17393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104061" y="4780166"/>
              <a:ext cx="16371" cy="9511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244753" y="4778777"/>
              <a:ext cx="62359" cy="9812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144146" y="4778777"/>
              <a:ext cx="82152" cy="981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32623" y="4778777"/>
              <a:ext cx="51941" cy="9650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24166" y="4780166"/>
              <a:ext cx="76993" cy="9673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25071" y="4778777"/>
              <a:ext cx="82152" cy="9812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12643" y="4778777"/>
              <a:ext cx="82153" cy="1320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102077" y="4743356"/>
              <a:ext cx="20239" cy="1964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78111" y="4778876"/>
              <a:ext cx="69156" cy="9802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764629" y="4778777"/>
              <a:ext cx="107651" cy="12413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65210" y="4778777"/>
              <a:ext cx="76894" cy="9650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562321" y="4778777"/>
              <a:ext cx="73322" cy="981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98043" y="4778777"/>
              <a:ext cx="62358" cy="981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319812" y="4729168"/>
              <a:ext cx="65434" cy="173384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459763" y="4971955"/>
            <a:ext cx="1879556" cy="16787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462"/>
            <a:ext cx="12192000" cy="65090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462"/>
            <a:ext cx="12192000" cy="65090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462"/>
            <a:ext cx="12192000" cy="6509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3933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Datawarehousing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1146480" y="2011493"/>
            <a:ext cx="2578735" cy="2173605"/>
            <a:chOff x="1146480" y="2011493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442564"/>
              <a:ext cx="1042950" cy="1042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557028"/>
              <a:ext cx="1492304" cy="1080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5530" y="2030543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6939" y="1027556"/>
            <a:ext cx="2721610" cy="99885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1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for</a:t>
            </a:r>
            <a:r>
              <a:rPr sz="2800" spc="-20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  <a:p>
            <a:pPr marL="294005">
              <a:lnSpc>
                <a:spcPct val="100000"/>
              </a:lnSpc>
              <a:spcBef>
                <a:spcPts val="25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70958" y="1668100"/>
            <a:ext cx="7284084" cy="4693920"/>
          </a:xfrm>
          <a:custGeom>
            <a:avLst/>
            <a:gdLst/>
            <a:ahLst/>
            <a:cxnLst/>
            <a:rect l="l" t="t" r="r" b="b"/>
            <a:pathLst>
              <a:path w="7284084" h="4693920">
                <a:moveTo>
                  <a:pt x="6501627" y="0"/>
                </a:moveTo>
                <a:lnTo>
                  <a:pt x="782314" y="0"/>
                </a:lnTo>
                <a:lnTo>
                  <a:pt x="734658" y="1427"/>
                </a:lnTo>
                <a:lnTo>
                  <a:pt x="687757" y="5656"/>
                </a:lnTo>
                <a:lnTo>
                  <a:pt x="641692" y="12604"/>
                </a:lnTo>
                <a:lnTo>
                  <a:pt x="596547" y="22189"/>
                </a:lnTo>
                <a:lnTo>
                  <a:pt x="552402" y="34329"/>
                </a:lnTo>
                <a:lnTo>
                  <a:pt x="509340" y="48943"/>
                </a:lnTo>
                <a:lnTo>
                  <a:pt x="467441" y="65949"/>
                </a:lnTo>
                <a:lnTo>
                  <a:pt x="426789" y="85265"/>
                </a:lnTo>
                <a:lnTo>
                  <a:pt x="387465" y="106809"/>
                </a:lnTo>
                <a:lnTo>
                  <a:pt x="349551" y="130499"/>
                </a:lnTo>
                <a:lnTo>
                  <a:pt x="313128" y="156253"/>
                </a:lnTo>
                <a:lnTo>
                  <a:pt x="278279" y="183990"/>
                </a:lnTo>
                <a:lnTo>
                  <a:pt x="245085" y="213628"/>
                </a:lnTo>
                <a:lnTo>
                  <a:pt x="213628" y="245085"/>
                </a:lnTo>
                <a:lnTo>
                  <a:pt x="183990" y="278279"/>
                </a:lnTo>
                <a:lnTo>
                  <a:pt x="156253" y="313128"/>
                </a:lnTo>
                <a:lnTo>
                  <a:pt x="130499" y="349551"/>
                </a:lnTo>
                <a:lnTo>
                  <a:pt x="106808" y="387466"/>
                </a:lnTo>
                <a:lnTo>
                  <a:pt x="85265" y="426790"/>
                </a:lnTo>
                <a:lnTo>
                  <a:pt x="65949" y="467442"/>
                </a:lnTo>
                <a:lnTo>
                  <a:pt x="48943" y="509340"/>
                </a:lnTo>
                <a:lnTo>
                  <a:pt x="34329" y="552403"/>
                </a:lnTo>
                <a:lnTo>
                  <a:pt x="22189" y="596548"/>
                </a:lnTo>
                <a:lnTo>
                  <a:pt x="12604" y="641693"/>
                </a:lnTo>
                <a:lnTo>
                  <a:pt x="5656" y="687758"/>
                </a:lnTo>
                <a:lnTo>
                  <a:pt x="1427" y="734659"/>
                </a:lnTo>
                <a:lnTo>
                  <a:pt x="0" y="782316"/>
                </a:lnTo>
                <a:lnTo>
                  <a:pt x="0" y="3911473"/>
                </a:lnTo>
                <a:lnTo>
                  <a:pt x="1427" y="3959129"/>
                </a:lnTo>
                <a:lnTo>
                  <a:pt x="5656" y="4006030"/>
                </a:lnTo>
                <a:lnTo>
                  <a:pt x="12604" y="4052095"/>
                </a:lnTo>
                <a:lnTo>
                  <a:pt x="22189" y="4097240"/>
                </a:lnTo>
                <a:lnTo>
                  <a:pt x="34329" y="4141385"/>
                </a:lnTo>
                <a:lnTo>
                  <a:pt x="48943" y="4184448"/>
                </a:lnTo>
                <a:lnTo>
                  <a:pt x="65949" y="4226346"/>
                </a:lnTo>
                <a:lnTo>
                  <a:pt x="85265" y="4266998"/>
                </a:lnTo>
                <a:lnTo>
                  <a:pt x="106808" y="4306322"/>
                </a:lnTo>
                <a:lnTo>
                  <a:pt x="130499" y="4344236"/>
                </a:lnTo>
                <a:lnTo>
                  <a:pt x="156253" y="4380659"/>
                </a:lnTo>
                <a:lnTo>
                  <a:pt x="183990" y="4415508"/>
                </a:lnTo>
                <a:lnTo>
                  <a:pt x="213628" y="4448702"/>
                </a:lnTo>
                <a:lnTo>
                  <a:pt x="245085" y="4480159"/>
                </a:lnTo>
                <a:lnTo>
                  <a:pt x="278279" y="4509797"/>
                </a:lnTo>
                <a:lnTo>
                  <a:pt x="313128" y="4537534"/>
                </a:lnTo>
                <a:lnTo>
                  <a:pt x="349551" y="4563289"/>
                </a:lnTo>
                <a:lnTo>
                  <a:pt x="387465" y="4586979"/>
                </a:lnTo>
                <a:lnTo>
                  <a:pt x="426789" y="4608523"/>
                </a:lnTo>
                <a:lnTo>
                  <a:pt x="467441" y="4627838"/>
                </a:lnTo>
                <a:lnTo>
                  <a:pt x="509340" y="4644844"/>
                </a:lnTo>
                <a:lnTo>
                  <a:pt x="552402" y="4659458"/>
                </a:lnTo>
                <a:lnTo>
                  <a:pt x="596547" y="4671599"/>
                </a:lnTo>
                <a:lnTo>
                  <a:pt x="641692" y="4681184"/>
                </a:lnTo>
                <a:lnTo>
                  <a:pt x="687757" y="4688131"/>
                </a:lnTo>
                <a:lnTo>
                  <a:pt x="734658" y="4692360"/>
                </a:lnTo>
                <a:lnTo>
                  <a:pt x="782314" y="4693788"/>
                </a:lnTo>
                <a:lnTo>
                  <a:pt x="6501627" y="4693788"/>
                </a:lnTo>
                <a:lnTo>
                  <a:pt x="6549284" y="4692360"/>
                </a:lnTo>
                <a:lnTo>
                  <a:pt x="6596185" y="4688131"/>
                </a:lnTo>
                <a:lnTo>
                  <a:pt x="6642250" y="4681184"/>
                </a:lnTo>
                <a:lnTo>
                  <a:pt x="6687395" y="4671599"/>
                </a:lnTo>
                <a:lnTo>
                  <a:pt x="6731540" y="4659458"/>
                </a:lnTo>
                <a:lnTo>
                  <a:pt x="6774603" y="4644844"/>
                </a:lnTo>
                <a:lnTo>
                  <a:pt x="6816501" y="4627838"/>
                </a:lnTo>
                <a:lnTo>
                  <a:pt x="6857153" y="4608523"/>
                </a:lnTo>
                <a:lnTo>
                  <a:pt x="6896477" y="4586979"/>
                </a:lnTo>
                <a:lnTo>
                  <a:pt x="6934391" y="4563289"/>
                </a:lnTo>
                <a:lnTo>
                  <a:pt x="6970814" y="4537534"/>
                </a:lnTo>
                <a:lnTo>
                  <a:pt x="7005663" y="4509797"/>
                </a:lnTo>
                <a:lnTo>
                  <a:pt x="7038857" y="4480159"/>
                </a:lnTo>
                <a:lnTo>
                  <a:pt x="7070314" y="4448702"/>
                </a:lnTo>
                <a:lnTo>
                  <a:pt x="7099952" y="4415508"/>
                </a:lnTo>
                <a:lnTo>
                  <a:pt x="7127689" y="4380659"/>
                </a:lnTo>
                <a:lnTo>
                  <a:pt x="7153444" y="4344236"/>
                </a:lnTo>
                <a:lnTo>
                  <a:pt x="7177134" y="4306322"/>
                </a:lnTo>
                <a:lnTo>
                  <a:pt x="7198677" y="4266998"/>
                </a:lnTo>
                <a:lnTo>
                  <a:pt x="7217993" y="4226346"/>
                </a:lnTo>
                <a:lnTo>
                  <a:pt x="7234999" y="4184448"/>
                </a:lnTo>
                <a:lnTo>
                  <a:pt x="7249613" y="4141385"/>
                </a:lnTo>
                <a:lnTo>
                  <a:pt x="7261753" y="4097240"/>
                </a:lnTo>
                <a:lnTo>
                  <a:pt x="7271338" y="4052095"/>
                </a:lnTo>
                <a:lnTo>
                  <a:pt x="7278286" y="4006030"/>
                </a:lnTo>
                <a:lnTo>
                  <a:pt x="7282515" y="3959129"/>
                </a:lnTo>
                <a:lnTo>
                  <a:pt x="7283942" y="3911473"/>
                </a:lnTo>
                <a:lnTo>
                  <a:pt x="7283942" y="782316"/>
                </a:lnTo>
                <a:lnTo>
                  <a:pt x="7282515" y="734659"/>
                </a:lnTo>
                <a:lnTo>
                  <a:pt x="7278286" y="687758"/>
                </a:lnTo>
                <a:lnTo>
                  <a:pt x="7271338" y="641693"/>
                </a:lnTo>
                <a:lnTo>
                  <a:pt x="7261753" y="596548"/>
                </a:lnTo>
                <a:lnTo>
                  <a:pt x="7249613" y="552403"/>
                </a:lnTo>
                <a:lnTo>
                  <a:pt x="7234999" y="509340"/>
                </a:lnTo>
                <a:lnTo>
                  <a:pt x="7217993" y="467442"/>
                </a:lnTo>
                <a:lnTo>
                  <a:pt x="7198677" y="426790"/>
                </a:lnTo>
                <a:lnTo>
                  <a:pt x="7177134" y="387466"/>
                </a:lnTo>
                <a:lnTo>
                  <a:pt x="7153444" y="349551"/>
                </a:lnTo>
                <a:lnTo>
                  <a:pt x="7127689" y="313128"/>
                </a:lnTo>
                <a:lnTo>
                  <a:pt x="7099952" y="278279"/>
                </a:lnTo>
                <a:lnTo>
                  <a:pt x="7070314" y="245085"/>
                </a:lnTo>
                <a:lnTo>
                  <a:pt x="7038857" y="213628"/>
                </a:lnTo>
                <a:lnTo>
                  <a:pt x="7005663" y="183990"/>
                </a:lnTo>
                <a:lnTo>
                  <a:pt x="6970814" y="156253"/>
                </a:lnTo>
                <a:lnTo>
                  <a:pt x="6934391" y="130499"/>
                </a:lnTo>
                <a:lnTo>
                  <a:pt x="6896477" y="106809"/>
                </a:lnTo>
                <a:lnTo>
                  <a:pt x="6857153" y="85265"/>
                </a:lnTo>
                <a:lnTo>
                  <a:pt x="6816501" y="65949"/>
                </a:lnTo>
                <a:lnTo>
                  <a:pt x="6774603" y="48943"/>
                </a:lnTo>
                <a:lnTo>
                  <a:pt x="6731540" y="34329"/>
                </a:lnTo>
                <a:lnTo>
                  <a:pt x="6687395" y="22189"/>
                </a:lnTo>
                <a:lnTo>
                  <a:pt x="6642250" y="12604"/>
                </a:lnTo>
                <a:lnTo>
                  <a:pt x="6596185" y="5656"/>
                </a:lnTo>
                <a:lnTo>
                  <a:pt x="6549284" y="1427"/>
                </a:lnTo>
                <a:lnTo>
                  <a:pt x="6501627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240719" y="964882"/>
            <a:ext cx="1122045" cy="645160"/>
            <a:chOff x="2240719" y="964882"/>
            <a:chExt cx="1122045" cy="645160"/>
          </a:xfrm>
        </p:grpSpPr>
        <p:sp>
          <p:nvSpPr>
            <p:cNvPr id="33" name="object 33"/>
            <p:cNvSpPr/>
            <p:nvPr/>
          </p:nvSpPr>
          <p:spPr>
            <a:xfrm>
              <a:off x="2285169" y="1299340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5" h="266065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52952" y="1009332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60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533909" y="4304820"/>
            <a:ext cx="227965" cy="140970"/>
            <a:chOff x="1533909" y="4304820"/>
            <a:chExt cx="227965" cy="140970"/>
          </a:xfrm>
        </p:grpSpPr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09638" y="4347485"/>
              <a:ext cx="51940" cy="965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3909" y="4304820"/>
              <a:ext cx="150825" cy="140792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396107" y="4304820"/>
            <a:ext cx="162560" cy="140970"/>
            <a:chOff x="3396107" y="4304820"/>
            <a:chExt cx="162560" cy="140970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96107" y="4347485"/>
              <a:ext cx="89297" cy="981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0187" y="4304820"/>
              <a:ext cx="58390" cy="139171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643822" y="4305515"/>
            <a:ext cx="3166745" cy="382905"/>
            <a:chOff x="643822" y="4305515"/>
            <a:chExt cx="3166745" cy="382905"/>
          </a:xfrm>
        </p:grpSpPr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7819" y="4349371"/>
              <a:ext cx="61515" cy="943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9639" y="4347485"/>
              <a:ext cx="224333" cy="9650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4077" y="4347485"/>
              <a:ext cx="82152" cy="981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903" y="4347485"/>
              <a:ext cx="82153" cy="13202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0976" y="4324963"/>
              <a:ext cx="55347" cy="12045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5608" y="4313453"/>
              <a:ext cx="114796" cy="13216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5618" y="4312065"/>
              <a:ext cx="20240" cy="196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85975" y="4305913"/>
              <a:ext cx="82152" cy="1397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7655" y="4312065"/>
              <a:ext cx="20240" cy="196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51148" y="4347683"/>
              <a:ext cx="82782" cy="1322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54708" y="4347485"/>
              <a:ext cx="76894" cy="965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22349" y="4347485"/>
              <a:ext cx="102692" cy="9812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42974" y="4347485"/>
              <a:ext cx="62359" cy="981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56344" y="4347584"/>
              <a:ext cx="69155" cy="980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42367" y="4347485"/>
              <a:ext cx="82152" cy="9812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86509" y="4347485"/>
              <a:ext cx="151182" cy="981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80147" y="4347485"/>
              <a:ext cx="82152" cy="13202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06686" y="4312065"/>
              <a:ext cx="20239" cy="1964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80518" y="4347485"/>
              <a:ext cx="82153" cy="9812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88072" y="4305515"/>
              <a:ext cx="16371" cy="13847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40434" y="4305515"/>
              <a:ext cx="16371" cy="13847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30313" y="4347485"/>
              <a:ext cx="134517" cy="981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27423" y="4347485"/>
              <a:ext cx="73323" cy="9812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27113" y="4347485"/>
              <a:ext cx="82153" cy="13202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94397" y="4305515"/>
              <a:ext cx="16371" cy="13847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3822" y="4521415"/>
              <a:ext cx="1858855" cy="14009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16342" y="4521813"/>
              <a:ext cx="1294002" cy="166588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006566" y="4972465"/>
            <a:ext cx="629920" cy="133985"/>
            <a:chOff x="1006566" y="4972465"/>
            <a:chExt cx="629920" cy="133985"/>
          </a:xfrm>
        </p:grpSpPr>
        <p:pic>
          <p:nvPicPr>
            <p:cNvPr id="70" name="object 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59301" y="5009274"/>
              <a:ext cx="80168" cy="9544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7758" y="5007885"/>
              <a:ext cx="102692" cy="9812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54270" y="5007885"/>
              <a:ext cx="82152" cy="981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58383" y="5007885"/>
              <a:ext cx="62359" cy="981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62439" y="5007885"/>
              <a:ext cx="73322" cy="9812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06566" y="5007885"/>
              <a:ext cx="132457" cy="9650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22095" y="4972465"/>
              <a:ext cx="20239" cy="19644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2915249" y="5201263"/>
            <a:ext cx="375285" cy="120650"/>
            <a:chOff x="2915249" y="5201263"/>
            <a:chExt cx="375285" cy="120650"/>
          </a:xfrm>
        </p:grpSpPr>
        <p:pic>
          <p:nvPicPr>
            <p:cNvPr id="78" name="object 7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71121" y="5223785"/>
              <a:ext cx="73323" cy="9812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915249" y="5223785"/>
              <a:ext cx="132457" cy="9650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74012" y="5201263"/>
              <a:ext cx="116384" cy="120451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2107906" y="5439685"/>
            <a:ext cx="462280" cy="132715"/>
            <a:chOff x="2107906" y="5439685"/>
            <a:chExt cx="462280" cy="132715"/>
          </a:xfrm>
        </p:grpSpPr>
        <p:pic>
          <p:nvPicPr>
            <p:cNvPr id="82" name="object 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219427" y="5441074"/>
              <a:ext cx="76993" cy="9673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07906" y="5439685"/>
              <a:ext cx="82152" cy="13202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27886" y="5439685"/>
              <a:ext cx="142303" cy="1322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320334" y="5439685"/>
              <a:ext cx="82152" cy="98127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644021" y="4750015"/>
            <a:ext cx="3270885" cy="822325"/>
            <a:chOff x="644021" y="4750015"/>
            <a:chExt cx="3270885" cy="822325"/>
          </a:xfrm>
        </p:grpSpPr>
        <p:pic>
          <p:nvPicPr>
            <p:cNvPr id="87" name="object 8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51065" y="4750015"/>
              <a:ext cx="1572474" cy="17442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44672" y="4831375"/>
              <a:ext cx="48519" cy="1359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15036" y="4756565"/>
              <a:ext cx="1599385" cy="16787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7803" y="5007885"/>
              <a:ext cx="76894" cy="9650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4914" y="5007885"/>
              <a:ext cx="73322" cy="9812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48511" y="4966313"/>
              <a:ext cx="82153" cy="1397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363674" y="5009274"/>
              <a:ext cx="171450" cy="9544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554389" y="4985363"/>
              <a:ext cx="55346" cy="12045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516768" y="4972465"/>
              <a:ext cx="20241" cy="1964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33053" y="4965915"/>
              <a:ext cx="76894" cy="13847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153945" y="5007885"/>
              <a:ext cx="76894" cy="9650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46392" y="5007885"/>
              <a:ext cx="82153" cy="98127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890420" y="5007885"/>
              <a:ext cx="132457" cy="9650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782867" y="5007885"/>
              <a:ext cx="82153" cy="9812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248002" y="4985363"/>
              <a:ext cx="55347" cy="12045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474495" y="5007885"/>
              <a:ext cx="132457" cy="9650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636420" y="5007885"/>
              <a:ext cx="82152" cy="13202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360295" y="5007885"/>
              <a:ext cx="89297" cy="9812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253039" y="4974151"/>
              <a:ext cx="92670" cy="13156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742783" y="4965915"/>
              <a:ext cx="16371" cy="13847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80984" y="5007984"/>
              <a:ext cx="69155" cy="9802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65193" y="5007885"/>
              <a:ext cx="73323" cy="9812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00914" y="5007885"/>
              <a:ext cx="62359" cy="9812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008167" y="5007885"/>
              <a:ext cx="128687" cy="9812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68083" y="4965915"/>
              <a:ext cx="16371" cy="13847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25357" y="5223785"/>
              <a:ext cx="51940" cy="9650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49628" y="5181121"/>
              <a:ext cx="150825" cy="14079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7803" y="5223785"/>
              <a:ext cx="76894" cy="965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4914" y="5223785"/>
              <a:ext cx="73322" cy="98127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249751" y="5191639"/>
              <a:ext cx="139600" cy="12873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138626" y="5191639"/>
              <a:ext cx="84633" cy="1283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13214" y="5191639"/>
              <a:ext cx="98722" cy="12838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02089" y="5191639"/>
              <a:ext cx="83442" cy="12857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413313" y="5189753"/>
              <a:ext cx="78432" cy="13216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64040" y="5223983"/>
              <a:ext cx="82781" cy="13225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667599" y="5223785"/>
              <a:ext cx="76894" cy="9650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67660" y="5223785"/>
              <a:ext cx="89297" cy="9812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267549" y="5223785"/>
              <a:ext cx="82153" cy="13202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097179" y="5223785"/>
              <a:ext cx="144970" cy="9812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481861" y="5201263"/>
              <a:ext cx="156071" cy="12045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19578" y="5188365"/>
              <a:ext cx="20239" cy="1964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37225" y="5223785"/>
              <a:ext cx="82153" cy="9812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56858" y="5223785"/>
              <a:ext cx="62359" cy="9812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60913" y="5223785"/>
              <a:ext cx="73323" cy="9812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39123" y="5182213"/>
              <a:ext cx="82152" cy="1397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560603" y="5181815"/>
              <a:ext cx="82153" cy="140097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04061" y="5439685"/>
              <a:ext cx="51940" cy="9650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628332" y="5397021"/>
              <a:ext cx="150825" cy="14079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29845" y="5441074"/>
              <a:ext cx="76993" cy="9673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439557" y="5439883"/>
              <a:ext cx="82781" cy="13225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43116" y="5439685"/>
              <a:ext cx="76894" cy="9650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043178" y="5439685"/>
              <a:ext cx="89296" cy="9812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43066" y="5439685"/>
              <a:ext cx="82153" cy="13202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157378" y="5417163"/>
              <a:ext cx="156071" cy="12045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6703" y="5439685"/>
              <a:ext cx="82153" cy="13202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44021" y="5439685"/>
              <a:ext cx="62358" cy="9812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923420" y="5407539"/>
              <a:ext cx="84634" cy="12838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034545" y="5406943"/>
              <a:ext cx="17066" cy="12916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95095" y="5404265"/>
              <a:ext cx="20239" cy="1964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697129" y="5441074"/>
              <a:ext cx="16371" cy="9511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743166" y="5439685"/>
              <a:ext cx="144970" cy="9812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907286" y="5417163"/>
              <a:ext cx="136922" cy="12065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585111" y="5398113"/>
              <a:ext cx="130274" cy="1397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113326" y="5472626"/>
              <a:ext cx="102789" cy="14386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265625" y="5397021"/>
              <a:ext cx="229214" cy="140792"/>
            </a:xfrm>
            <a:prstGeom prst="rect">
              <a:avLst/>
            </a:prstGeom>
          </p:spPr>
        </p:pic>
      </p:grpSp>
      <p:grpSp>
        <p:nvGrpSpPr>
          <p:cNvPr id="152" name="object 152"/>
          <p:cNvGrpSpPr/>
          <p:nvPr/>
        </p:nvGrpSpPr>
        <p:grpSpPr>
          <a:xfrm>
            <a:off x="3260478" y="5636138"/>
            <a:ext cx="351790" cy="130810"/>
            <a:chOff x="3260478" y="5636138"/>
            <a:chExt cx="351790" cy="130810"/>
          </a:xfrm>
        </p:grpSpPr>
        <p:pic>
          <p:nvPicPr>
            <p:cNvPr id="153" name="object 15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538672" y="5668285"/>
              <a:ext cx="73322" cy="9812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377953" y="5668285"/>
              <a:ext cx="73322" cy="9812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468536" y="5645763"/>
              <a:ext cx="55349" cy="120451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260478" y="5636138"/>
              <a:ext cx="98722" cy="128389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2369291" y="5635543"/>
            <a:ext cx="455930" cy="131445"/>
            <a:chOff x="2369291" y="5635543"/>
            <a:chExt cx="455930" cy="131445"/>
          </a:xfrm>
        </p:grpSpPr>
        <p:pic>
          <p:nvPicPr>
            <p:cNvPr id="158" name="object 15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488105" y="5670171"/>
              <a:ext cx="61516" cy="94356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573377" y="5669674"/>
              <a:ext cx="76993" cy="9673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680236" y="5668285"/>
              <a:ext cx="144970" cy="9812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369291" y="5635543"/>
              <a:ext cx="105187" cy="129497"/>
            </a:xfrm>
            <a:prstGeom prst="rect">
              <a:avLst/>
            </a:prstGeom>
          </p:spPr>
        </p:pic>
      </p:grpSp>
      <p:grpSp>
        <p:nvGrpSpPr>
          <p:cNvPr id="162" name="object 162"/>
          <p:cNvGrpSpPr/>
          <p:nvPr/>
        </p:nvGrpSpPr>
        <p:grpSpPr>
          <a:xfrm>
            <a:off x="2889053" y="5634253"/>
            <a:ext cx="305435" cy="146685"/>
            <a:chOff x="2889053" y="5634253"/>
            <a:chExt cx="305435" cy="146685"/>
          </a:xfrm>
        </p:grpSpPr>
        <p:pic>
          <p:nvPicPr>
            <p:cNvPr id="163" name="object 16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128716" y="5635543"/>
              <a:ext cx="65732" cy="12898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984948" y="5634253"/>
              <a:ext cx="130158" cy="14643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889053" y="5634253"/>
              <a:ext cx="78432" cy="132159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1713384" y="5626316"/>
            <a:ext cx="587375" cy="174625"/>
            <a:chOff x="1713384" y="5626316"/>
            <a:chExt cx="587375" cy="174625"/>
          </a:xfrm>
        </p:grpSpPr>
        <p:pic>
          <p:nvPicPr>
            <p:cNvPr id="167" name="object 16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909064" y="5669674"/>
              <a:ext cx="80863" cy="13088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117689" y="5668285"/>
              <a:ext cx="76894" cy="96506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003488" y="5668285"/>
              <a:ext cx="89297" cy="98127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813793" y="5668285"/>
              <a:ext cx="82153" cy="98127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218396" y="5626713"/>
              <a:ext cx="82152" cy="139700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713384" y="5626316"/>
              <a:ext cx="82152" cy="140096"/>
            </a:xfrm>
            <a:prstGeom prst="rect">
              <a:avLst/>
            </a:prstGeom>
          </p:spPr>
        </p:pic>
      </p:grpSp>
      <p:grpSp>
        <p:nvGrpSpPr>
          <p:cNvPr id="173" name="object 173"/>
          <p:cNvGrpSpPr/>
          <p:nvPr/>
        </p:nvGrpSpPr>
        <p:grpSpPr>
          <a:xfrm>
            <a:off x="2672044" y="5842216"/>
            <a:ext cx="469265" cy="140335"/>
            <a:chOff x="2672044" y="5842216"/>
            <a:chExt cx="469265" cy="140335"/>
          </a:xfrm>
        </p:grpSpPr>
        <p:pic>
          <p:nvPicPr>
            <p:cNvPr id="174" name="object 17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033398" y="5884185"/>
              <a:ext cx="107453" cy="98127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718081" y="5884185"/>
              <a:ext cx="224334" cy="96506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961680" y="5861663"/>
              <a:ext cx="55346" cy="1204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924059" y="5848764"/>
              <a:ext cx="20241" cy="1964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672044" y="5842216"/>
              <a:ext cx="64293" cy="138476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641937" y="5668285"/>
            <a:ext cx="1003300" cy="314325"/>
            <a:chOff x="641937" y="5668285"/>
            <a:chExt cx="1003300" cy="314325"/>
          </a:xfrm>
        </p:grpSpPr>
        <p:pic>
          <p:nvPicPr>
            <p:cNvPr id="180" name="object 18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34518" y="5669674"/>
              <a:ext cx="76993" cy="96738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43038" y="5668384"/>
              <a:ext cx="69155" cy="98028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483296" y="5668384"/>
              <a:ext cx="161825" cy="132176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83184" y="5668285"/>
              <a:ext cx="76894" cy="9650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212814" y="5668285"/>
              <a:ext cx="144970" cy="98127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141376" y="5668285"/>
              <a:ext cx="51940" cy="96506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842926" y="5668285"/>
              <a:ext cx="76894" cy="96506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44715" y="5668384"/>
              <a:ext cx="69155" cy="98028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28726" y="5668285"/>
              <a:ext cx="89296" cy="9812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275754" y="5885574"/>
              <a:ext cx="76993" cy="96738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56035" y="5884185"/>
              <a:ext cx="82152" cy="98127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75667" y="5884185"/>
              <a:ext cx="62359" cy="9812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2050" y="5884185"/>
              <a:ext cx="89296" cy="9812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41937" y="5885574"/>
              <a:ext cx="131084" cy="95448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91567" y="5884185"/>
              <a:ext cx="144970" cy="9812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88678" y="5884185"/>
              <a:ext cx="73322" cy="98127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61938" y="5842216"/>
              <a:ext cx="76894" cy="138476"/>
            </a:xfrm>
            <a:prstGeom prst="rect">
              <a:avLst/>
            </a:prstGeom>
          </p:spPr>
        </p:pic>
      </p:grpSp>
      <p:grpSp>
        <p:nvGrpSpPr>
          <p:cNvPr id="197" name="object 197"/>
          <p:cNvGrpSpPr/>
          <p:nvPr/>
        </p:nvGrpSpPr>
        <p:grpSpPr>
          <a:xfrm>
            <a:off x="3102526" y="6067343"/>
            <a:ext cx="455930" cy="131445"/>
            <a:chOff x="3102526" y="6067343"/>
            <a:chExt cx="455930" cy="131445"/>
          </a:xfrm>
        </p:grpSpPr>
        <p:pic>
          <p:nvPicPr>
            <p:cNvPr id="198" name="object 198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221341" y="6101971"/>
              <a:ext cx="61514" cy="94356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306611" y="6101474"/>
              <a:ext cx="76993" cy="96738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413470" y="6100085"/>
              <a:ext cx="144970" cy="9812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102526" y="6067343"/>
              <a:ext cx="105189" cy="129497"/>
            </a:xfrm>
            <a:prstGeom prst="rect">
              <a:avLst/>
            </a:prstGeom>
          </p:spPr>
        </p:pic>
      </p:grpSp>
      <p:grpSp>
        <p:nvGrpSpPr>
          <p:cNvPr id="202" name="object 202"/>
          <p:cNvGrpSpPr/>
          <p:nvPr/>
        </p:nvGrpSpPr>
        <p:grpSpPr>
          <a:xfrm>
            <a:off x="2687908" y="6058116"/>
            <a:ext cx="346710" cy="140335"/>
            <a:chOff x="2687908" y="6058116"/>
            <a:chExt cx="346710" cy="140335"/>
          </a:xfrm>
        </p:grpSpPr>
        <p:pic>
          <p:nvPicPr>
            <p:cNvPr id="203" name="object 20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87908" y="6101474"/>
              <a:ext cx="171450" cy="95448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78622" y="6077563"/>
              <a:ext cx="55347" cy="120451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41002" y="6064664"/>
              <a:ext cx="20239" cy="19645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57286" y="6058116"/>
              <a:ext cx="76894" cy="138476"/>
            </a:xfrm>
            <a:prstGeom prst="rect">
              <a:avLst/>
            </a:prstGeom>
          </p:spPr>
        </p:pic>
      </p:grpSp>
      <p:grpSp>
        <p:nvGrpSpPr>
          <p:cNvPr id="207" name="object 207"/>
          <p:cNvGrpSpPr/>
          <p:nvPr/>
        </p:nvGrpSpPr>
        <p:grpSpPr>
          <a:xfrm>
            <a:off x="1600517" y="5884185"/>
            <a:ext cx="1027430" cy="347980"/>
            <a:chOff x="1600517" y="5884185"/>
            <a:chExt cx="1027430" cy="347980"/>
          </a:xfrm>
        </p:grpSpPr>
        <p:pic>
          <p:nvPicPr>
            <p:cNvPr id="208" name="object 20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993177" y="5885574"/>
              <a:ext cx="76993" cy="96738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901698" y="5884284"/>
              <a:ext cx="69155" cy="98028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441955" y="5884284"/>
              <a:ext cx="161825" cy="132176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341844" y="5884185"/>
              <a:ext cx="76894" cy="96506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171473" y="5884185"/>
              <a:ext cx="144970" cy="9812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100036" y="5884185"/>
              <a:ext cx="51940" cy="9650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801586" y="5884185"/>
              <a:ext cx="76894" cy="9650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03375" y="5884284"/>
              <a:ext cx="69155" cy="98028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87385" y="5884185"/>
              <a:ext cx="89297" cy="98127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600517" y="6100184"/>
              <a:ext cx="69155" cy="98028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60653" y="6100085"/>
              <a:ext cx="82152" cy="132027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798728" y="6100085"/>
              <a:ext cx="132457" cy="96506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84528" y="6100085"/>
              <a:ext cx="89297" cy="98127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78178" y="6100085"/>
              <a:ext cx="76894" cy="96506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70625" y="6100085"/>
              <a:ext cx="82153" cy="98127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214653" y="6100085"/>
              <a:ext cx="132457" cy="9650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07100" y="6100085"/>
              <a:ext cx="82153" cy="98127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572235" y="6077563"/>
              <a:ext cx="55347" cy="120451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67016" y="6058116"/>
              <a:ext cx="16371" cy="138476"/>
            </a:xfrm>
            <a:prstGeom prst="rect">
              <a:avLst/>
            </a:prstGeom>
          </p:spPr>
        </p:pic>
      </p:grpSp>
      <p:grpSp>
        <p:nvGrpSpPr>
          <p:cNvPr id="227" name="object 227"/>
          <p:cNvGrpSpPr/>
          <p:nvPr/>
        </p:nvGrpSpPr>
        <p:grpSpPr>
          <a:xfrm>
            <a:off x="643806" y="6058116"/>
            <a:ext cx="894715" cy="174625"/>
            <a:chOff x="643806" y="6058116"/>
            <a:chExt cx="894715" cy="174625"/>
          </a:xfrm>
        </p:grpSpPr>
        <p:pic>
          <p:nvPicPr>
            <p:cNvPr id="228" name="object 22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457642" y="6101474"/>
              <a:ext cx="80863" cy="130886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5065" y="6100085"/>
              <a:ext cx="82152" cy="98127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53930" y="6100085"/>
              <a:ext cx="73322" cy="98127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053620" y="6100085"/>
              <a:ext cx="76894" cy="9650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82182" y="6100085"/>
              <a:ext cx="51941" cy="9650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4629" y="6100085"/>
              <a:ext cx="82153" cy="98127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44513" y="6077563"/>
              <a:ext cx="55347" cy="12045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804077" y="6077563"/>
              <a:ext cx="55347" cy="12045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22618" y="6058116"/>
              <a:ext cx="16371" cy="138476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43806" y="6067343"/>
              <a:ext cx="105188" cy="129497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8441" y="6058116"/>
              <a:ext cx="16371" cy="138476"/>
            </a:xfrm>
            <a:prstGeom prst="rect">
              <a:avLst/>
            </a:prstGeom>
          </p:spPr>
        </p:pic>
      </p:grpSp>
      <p:grpSp>
        <p:nvGrpSpPr>
          <p:cNvPr id="239" name="object 239"/>
          <p:cNvGrpSpPr/>
          <p:nvPr/>
        </p:nvGrpSpPr>
        <p:grpSpPr>
          <a:xfrm>
            <a:off x="2566483" y="6286021"/>
            <a:ext cx="227965" cy="140970"/>
            <a:chOff x="2566483" y="6286021"/>
            <a:chExt cx="227965" cy="140970"/>
          </a:xfrm>
        </p:grpSpPr>
        <p:pic>
          <p:nvPicPr>
            <p:cNvPr id="240" name="object 24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742211" y="6328685"/>
              <a:ext cx="51940" cy="96506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566483" y="6286021"/>
              <a:ext cx="150823" cy="140791"/>
            </a:xfrm>
            <a:prstGeom prst="rect">
              <a:avLst/>
            </a:prstGeom>
          </p:spPr>
        </p:pic>
      </p:grpSp>
      <p:grpSp>
        <p:nvGrpSpPr>
          <p:cNvPr id="242" name="object 242"/>
          <p:cNvGrpSpPr/>
          <p:nvPr/>
        </p:nvGrpSpPr>
        <p:grpSpPr>
          <a:xfrm>
            <a:off x="2861571" y="6295943"/>
            <a:ext cx="128270" cy="129539"/>
            <a:chOff x="2861571" y="6295943"/>
            <a:chExt cx="128270" cy="129539"/>
          </a:xfrm>
        </p:grpSpPr>
        <p:pic>
          <p:nvPicPr>
            <p:cNvPr id="243" name="object 24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861571" y="6296538"/>
              <a:ext cx="84634" cy="12838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972696" y="6295943"/>
              <a:ext cx="17066" cy="129166"/>
            </a:xfrm>
            <a:prstGeom prst="rect">
              <a:avLst/>
            </a:prstGeom>
          </p:spPr>
        </p:pic>
      </p:grpSp>
      <p:grpSp>
        <p:nvGrpSpPr>
          <p:cNvPr id="245" name="object 245"/>
          <p:cNvGrpSpPr/>
          <p:nvPr/>
        </p:nvGrpSpPr>
        <p:grpSpPr>
          <a:xfrm>
            <a:off x="1351083" y="6293264"/>
            <a:ext cx="657225" cy="133985"/>
            <a:chOff x="1351083" y="6293264"/>
            <a:chExt cx="657225" cy="133985"/>
          </a:xfrm>
        </p:grpSpPr>
        <p:pic>
          <p:nvPicPr>
            <p:cNvPr id="246" name="object 246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616463" y="6330074"/>
              <a:ext cx="119261" cy="95448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759140" y="6328784"/>
              <a:ext cx="69155" cy="98028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45770" y="6328685"/>
              <a:ext cx="62359" cy="98127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845162" y="6328685"/>
              <a:ext cx="82153" cy="98127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553936" y="6328685"/>
              <a:ext cx="51940" cy="9650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46382" y="6328685"/>
              <a:ext cx="82153" cy="98127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51083" y="6294653"/>
              <a:ext cx="78432" cy="132159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7368" y="6293264"/>
              <a:ext cx="20241" cy="19645"/>
            </a:xfrm>
            <a:prstGeom prst="rect">
              <a:avLst/>
            </a:prstGeom>
          </p:spPr>
        </p:pic>
      </p:grpSp>
      <p:grpSp>
        <p:nvGrpSpPr>
          <p:cNvPr id="254" name="object 254"/>
          <p:cNvGrpSpPr/>
          <p:nvPr/>
        </p:nvGrpSpPr>
        <p:grpSpPr>
          <a:xfrm>
            <a:off x="643806" y="6286716"/>
            <a:ext cx="645160" cy="174625"/>
            <a:chOff x="643806" y="6286716"/>
            <a:chExt cx="645160" cy="174625"/>
          </a:xfrm>
        </p:grpSpPr>
        <p:pic>
          <p:nvPicPr>
            <p:cNvPr id="255" name="object 25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006665" y="6330074"/>
              <a:ext cx="80863" cy="13088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187223" y="6328685"/>
              <a:ext cx="101451" cy="98127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0903" y="6328685"/>
              <a:ext cx="62358" cy="98127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5239" y="6293264"/>
              <a:ext cx="20240" cy="19645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8751" y="6328685"/>
              <a:ext cx="73322" cy="98127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68441" y="6328685"/>
              <a:ext cx="76894" cy="9650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43806" y="6295943"/>
              <a:ext cx="105188" cy="129497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71641" y="6286716"/>
              <a:ext cx="16371" cy="138476"/>
            </a:xfrm>
            <a:prstGeom prst="rect">
              <a:avLst/>
            </a:prstGeom>
          </p:spPr>
        </p:pic>
      </p:grpSp>
      <p:grpSp>
        <p:nvGrpSpPr>
          <p:cNvPr id="263" name="object 263"/>
          <p:cNvGrpSpPr/>
          <p:nvPr/>
        </p:nvGrpSpPr>
        <p:grpSpPr>
          <a:xfrm>
            <a:off x="2076144" y="6284136"/>
            <a:ext cx="426084" cy="174625"/>
            <a:chOff x="2076144" y="6284136"/>
            <a:chExt cx="426084" cy="174625"/>
          </a:xfrm>
        </p:grpSpPr>
        <p:pic>
          <p:nvPicPr>
            <p:cNvPr id="264" name="object 26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132881" y="6294653"/>
              <a:ext cx="312952" cy="132159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465975" y="6284136"/>
              <a:ext cx="35817" cy="174608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076144" y="6284136"/>
              <a:ext cx="35718" cy="173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2190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Data</a:t>
            </a:r>
            <a:r>
              <a:rPr sz="4400" spc="-80" dirty="0"/>
              <a:t> </a:t>
            </a:r>
            <a:r>
              <a:rPr sz="4400" spc="-40" dirty="0"/>
              <a:t>Lake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1146480" y="2342236"/>
            <a:ext cx="2578735" cy="2173605"/>
            <a:chOff x="1146480" y="2342236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6939" y="1055115"/>
            <a:ext cx="2721610" cy="1303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1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for</a:t>
            </a:r>
            <a:r>
              <a:rPr sz="2800" spc="-20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  <a:p>
            <a:pPr marL="294005">
              <a:lnSpc>
                <a:spcPct val="100000"/>
              </a:lnSpc>
              <a:spcBef>
                <a:spcPts val="2865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27508" y="1668100"/>
            <a:ext cx="4227830" cy="2828925"/>
          </a:xfrm>
          <a:custGeom>
            <a:avLst/>
            <a:gdLst/>
            <a:ahLst/>
            <a:cxnLst/>
            <a:rect l="l" t="t" r="r" b="b"/>
            <a:pathLst>
              <a:path w="4227830" h="2828925">
                <a:moveTo>
                  <a:pt x="3755948" y="0"/>
                </a:moveTo>
                <a:lnTo>
                  <a:pt x="471443" y="0"/>
                </a:lnTo>
                <a:lnTo>
                  <a:pt x="423240" y="2434"/>
                </a:lnTo>
                <a:lnTo>
                  <a:pt x="376430" y="9578"/>
                </a:lnTo>
                <a:lnTo>
                  <a:pt x="331250" y="21195"/>
                </a:lnTo>
                <a:lnTo>
                  <a:pt x="287936" y="37048"/>
                </a:lnTo>
                <a:lnTo>
                  <a:pt x="246725" y="56900"/>
                </a:lnTo>
                <a:lnTo>
                  <a:pt x="207854" y="80515"/>
                </a:lnTo>
                <a:lnTo>
                  <a:pt x="171561" y="107654"/>
                </a:lnTo>
                <a:lnTo>
                  <a:pt x="138082" y="138082"/>
                </a:lnTo>
                <a:lnTo>
                  <a:pt x="107654" y="171561"/>
                </a:lnTo>
                <a:lnTo>
                  <a:pt x="80515" y="207855"/>
                </a:lnTo>
                <a:lnTo>
                  <a:pt x="56900" y="246725"/>
                </a:lnTo>
                <a:lnTo>
                  <a:pt x="37048" y="287936"/>
                </a:lnTo>
                <a:lnTo>
                  <a:pt x="21195" y="331251"/>
                </a:lnTo>
                <a:lnTo>
                  <a:pt x="9578" y="376431"/>
                </a:lnTo>
                <a:lnTo>
                  <a:pt x="2434" y="423241"/>
                </a:lnTo>
                <a:lnTo>
                  <a:pt x="0" y="471444"/>
                </a:lnTo>
                <a:lnTo>
                  <a:pt x="0" y="2357166"/>
                </a:lnTo>
                <a:lnTo>
                  <a:pt x="2434" y="2405369"/>
                </a:lnTo>
                <a:lnTo>
                  <a:pt x="9578" y="2452179"/>
                </a:lnTo>
                <a:lnTo>
                  <a:pt x="21195" y="2497360"/>
                </a:lnTo>
                <a:lnTo>
                  <a:pt x="37048" y="2540674"/>
                </a:lnTo>
                <a:lnTo>
                  <a:pt x="56900" y="2581885"/>
                </a:lnTo>
                <a:lnTo>
                  <a:pt x="80515" y="2620756"/>
                </a:lnTo>
                <a:lnTo>
                  <a:pt x="107654" y="2657049"/>
                </a:lnTo>
                <a:lnTo>
                  <a:pt x="138082" y="2690528"/>
                </a:lnTo>
                <a:lnTo>
                  <a:pt x="171561" y="2720956"/>
                </a:lnTo>
                <a:lnTo>
                  <a:pt x="207854" y="2748096"/>
                </a:lnTo>
                <a:lnTo>
                  <a:pt x="246725" y="2771710"/>
                </a:lnTo>
                <a:lnTo>
                  <a:pt x="287936" y="2791562"/>
                </a:lnTo>
                <a:lnTo>
                  <a:pt x="331250" y="2807416"/>
                </a:lnTo>
                <a:lnTo>
                  <a:pt x="376430" y="2819033"/>
                </a:lnTo>
                <a:lnTo>
                  <a:pt x="423240" y="2826177"/>
                </a:lnTo>
                <a:lnTo>
                  <a:pt x="471443" y="2828611"/>
                </a:lnTo>
                <a:lnTo>
                  <a:pt x="3755948" y="2828611"/>
                </a:lnTo>
                <a:lnTo>
                  <a:pt x="3804151" y="2826177"/>
                </a:lnTo>
                <a:lnTo>
                  <a:pt x="3850961" y="2819033"/>
                </a:lnTo>
                <a:lnTo>
                  <a:pt x="3896141" y="2807416"/>
                </a:lnTo>
                <a:lnTo>
                  <a:pt x="3939456" y="2791562"/>
                </a:lnTo>
                <a:lnTo>
                  <a:pt x="3980667" y="2771710"/>
                </a:lnTo>
                <a:lnTo>
                  <a:pt x="4019537" y="2748096"/>
                </a:lnTo>
                <a:lnTo>
                  <a:pt x="4055831" y="2720956"/>
                </a:lnTo>
                <a:lnTo>
                  <a:pt x="4089310" y="2690528"/>
                </a:lnTo>
                <a:lnTo>
                  <a:pt x="4119738" y="2657049"/>
                </a:lnTo>
                <a:lnTo>
                  <a:pt x="4146877" y="2620756"/>
                </a:lnTo>
                <a:lnTo>
                  <a:pt x="4170492" y="2581885"/>
                </a:lnTo>
                <a:lnTo>
                  <a:pt x="4190344" y="2540674"/>
                </a:lnTo>
                <a:lnTo>
                  <a:pt x="4206197" y="2497360"/>
                </a:lnTo>
                <a:lnTo>
                  <a:pt x="4217815" y="2452179"/>
                </a:lnTo>
                <a:lnTo>
                  <a:pt x="4224959" y="2405369"/>
                </a:lnTo>
                <a:lnTo>
                  <a:pt x="4227393" y="2357166"/>
                </a:lnTo>
                <a:lnTo>
                  <a:pt x="4227393" y="471444"/>
                </a:lnTo>
                <a:lnTo>
                  <a:pt x="4224959" y="423241"/>
                </a:lnTo>
                <a:lnTo>
                  <a:pt x="4217815" y="376431"/>
                </a:lnTo>
                <a:lnTo>
                  <a:pt x="4206197" y="331251"/>
                </a:lnTo>
                <a:lnTo>
                  <a:pt x="4190344" y="287936"/>
                </a:lnTo>
                <a:lnTo>
                  <a:pt x="4170492" y="246725"/>
                </a:lnTo>
                <a:lnTo>
                  <a:pt x="4146877" y="207855"/>
                </a:lnTo>
                <a:lnTo>
                  <a:pt x="4119738" y="171561"/>
                </a:lnTo>
                <a:lnTo>
                  <a:pt x="4089310" y="138082"/>
                </a:lnTo>
                <a:lnTo>
                  <a:pt x="4055831" y="107654"/>
                </a:lnTo>
                <a:lnTo>
                  <a:pt x="4019537" y="80515"/>
                </a:lnTo>
                <a:lnTo>
                  <a:pt x="3980667" y="56900"/>
                </a:lnTo>
                <a:lnTo>
                  <a:pt x="3939456" y="37048"/>
                </a:lnTo>
                <a:lnTo>
                  <a:pt x="3896141" y="21195"/>
                </a:lnTo>
                <a:lnTo>
                  <a:pt x="3850961" y="9578"/>
                </a:lnTo>
                <a:lnTo>
                  <a:pt x="3804151" y="2434"/>
                </a:lnTo>
                <a:lnTo>
                  <a:pt x="3755948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4969583" y="6102937"/>
            <a:ext cx="1122045" cy="645160"/>
            <a:chOff x="4969583" y="6102937"/>
            <a:chExt cx="1122045" cy="645160"/>
          </a:xfrm>
        </p:grpSpPr>
        <p:sp>
          <p:nvSpPr>
            <p:cNvPr id="33" name="object 33"/>
            <p:cNvSpPr/>
            <p:nvPr/>
          </p:nvSpPr>
          <p:spPr>
            <a:xfrm>
              <a:off x="5014033" y="6437395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5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81818" y="6147387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59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054090" y="2804024"/>
            <a:ext cx="199390" cy="123189"/>
            <a:chOff x="5054090" y="2804024"/>
            <a:chExt cx="199390" cy="123189"/>
          </a:xfrm>
        </p:grpSpPr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07356" y="2841356"/>
              <a:ext cx="45520" cy="84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54090" y="2804024"/>
              <a:ext cx="132269" cy="123192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6097855" y="2804980"/>
            <a:ext cx="252095" cy="122555"/>
            <a:chOff x="6097855" y="2804980"/>
            <a:chExt cx="252095" cy="122555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88876" y="2841356"/>
              <a:ext cx="67283" cy="8403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97855" y="2841356"/>
              <a:ext cx="64157" cy="858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77591" y="2804980"/>
              <a:ext cx="71883" cy="122237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5302880" y="2804980"/>
            <a:ext cx="734060" cy="122555"/>
            <a:chOff x="5302880" y="2804980"/>
            <a:chExt cx="734060" cy="122555"/>
          </a:xfrm>
        </p:grpSpPr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27241" y="2842572"/>
              <a:ext cx="67369" cy="8464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21338" y="2841356"/>
              <a:ext cx="126238" cy="858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98641" y="2842572"/>
              <a:ext cx="67369" cy="8464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37163" y="2841356"/>
              <a:ext cx="45520" cy="840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87270" y="2821648"/>
              <a:ext cx="117847" cy="10556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02880" y="2821648"/>
              <a:ext cx="111724" cy="1055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4853" y="2804980"/>
              <a:ext cx="71883" cy="12223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4276140" y="2804980"/>
            <a:ext cx="721360" cy="151765"/>
            <a:chOff x="4276140" y="2804980"/>
            <a:chExt cx="721360" cy="151765"/>
          </a:xfrm>
        </p:grpSpPr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70737" y="2843006"/>
              <a:ext cx="51337" cy="825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51529" y="2841356"/>
              <a:ext cx="196888" cy="8403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36007" y="2841356"/>
              <a:ext cx="71883" cy="858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98303" y="2821648"/>
              <a:ext cx="130666" cy="1348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76140" y="2811579"/>
              <a:ext cx="100446" cy="1156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32991" y="2810363"/>
              <a:ext cx="16437" cy="165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50429" y="2810363"/>
              <a:ext cx="16437" cy="165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25168" y="2804980"/>
              <a:ext cx="71883" cy="122237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5257400" y="3008180"/>
            <a:ext cx="299720" cy="122555"/>
            <a:chOff x="5257400" y="3008180"/>
            <a:chExt cx="299720" cy="122555"/>
          </a:xfrm>
        </p:grpSpPr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92954" y="3044556"/>
              <a:ext cx="64157" cy="8586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50714" y="3044556"/>
              <a:ext cx="64157" cy="8586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30447" y="3024848"/>
              <a:ext cx="47402" cy="10486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57400" y="3008180"/>
              <a:ext cx="71883" cy="122237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4280395" y="3008180"/>
            <a:ext cx="915669" cy="122555"/>
            <a:chOff x="4280395" y="3008180"/>
            <a:chExt cx="915669" cy="122555"/>
          </a:xfrm>
        </p:grpSpPr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86439" y="3045772"/>
              <a:ext cx="67368" cy="8464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57839" y="3045772"/>
              <a:ext cx="67368" cy="8464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46466" y="3024848"/>
              <a:ext cx="117847" cy="1055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80534" y="3044556"/>
              <a:ext cx="126238" cy="8586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96359" y="3044556"/>
              <a:ext cx="45520" cy="8403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80395" y="3045772"/>
              <a:ext cx="67368" cy="8464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4490" y="3044556"/>
              <a:ext cx="67283" cy="840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62076" y="3024848"/>
              <a:ext cx="111724" cy="10556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24050" y="3008180"/>
              <a:ext cx="71883" cy="122237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4280930" y="3024848"/>
            <a:ext cx="1897380" cy="326390"/>
            <a:chOff x="4280930" y="3024848"/>
            <a:chExt cx="1897380" cy="326390"/>
          </a:xfrm>
        </p:grpSpPr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61236" y="3109321"/>
              <a:ext cx="16668" cy="4219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79791" y="3044730"/>
              <a:ext cx="72462" cy="11572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65304" y="3044556"/>
              <a:ext cx="71883" cy="858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43817" y="3044556"/>
              <a:ext cx="117154" cy="8586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44686" y="3044556"/>
              <a:ext cx="78134" cy="8586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617586" y="3024848"/>
              <a:ext cx="111724" cy="10556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280930" y="3198333"/>
              <a:ext cx="1812392" cy="152535"/>
            </a:xfrm>
            <a:prstGeom prst="rect">
              <a:avLst/>
            </a:prstGeom>
          </p:spPr>
        </p:pic>
      </p:grpSp>
      <p:sp>
        <p:nvSpPr>
          <p:cNvPr id="82" name="object 82"/>
          <p:cNvSpPr/>
          <p:nvPr/>
        </p:nvSpPr>
        <p:spPr>
          <a:xfrm>
            <a:off x="154203" y="1862456"/>
            <a:ext cx="3759200" cy="3360420"/>
          </a:xfrm>
          <a:custGeom>
            <a:avLst/>
            <a:gdLst/>
            <a:ahLst/>
            <a:cxnLst/>
            <a:rect l="l" t="t" r="r" b="b"/>
            <a:pathLst>
              <a:path w="3759200" h="3360420">
                <a:moveTo>
                  <a:pt x="3198856" y="0"/>
                </a:moveTo>
                <a:lnTo>
                  <a:pt x="559982" y="0"/>
                </a:lnTo>
                <a:lnTo>
                  <a:pt x="511664" y="2055"/>
                </a:lnTo>
                <a:lnTo>
                  <a:pt x="464488" y="8109"/>
                </a:lnTo>
                <a:lnTo>
                  <a:pt x="418622" y="17994"/>
                </a:lnTo>
                <a:lnTo>
                  <a:pt x="374232" y="31542"/>
                </a:lnTo>
                <a:lnTo>
                  <a:pt x="331489" y="48585"/>
                </a:lnTo>
                <a:lnTo>
                  <a:pt x="290559" y="68954"/>
                </a:lnTo>
                <a:lnTo>
                  <a:pt x="251611" y="92481"/>
                </a:lnTo>
                <a:lnTo>
                  <a:pt x="214813" y="118999"/>
                </a:lnTo>
                <a:lnTo>
                  <a:pt x="180333" y="148339"/>
                </a:lnTo>
                <a:lnTo>
                  <a:pt x="148339" y="180333"/>
                </a:lnTo>
                <a:lnTo>
                  <a:pt x="118999" y="214813"/>
                </a:lnTo>
                <a:lnTo>
                  <a:pt x="92481" y="251611"/>
                </a:lnTo>
                <a:lnTo>
                  <a:pt x="68954" y="290559"/>
                </a:lnTo>
                <a:lnTo>
                  <a:pt x="48585" y="331489"/>
                </a:lnTo>
                <a:lnTo>
                  <a:pt x="31542" y="374232"/>
                </a:lnTo>
                <a:lnTo>
                  <a:pt x="17994" y="418621"/>
                </a:lnTo>
                <a:lnTo>
                  <a:pt x="8109" y="464488"/>
                </a:lnTo>
                <a:lnTo>
                  <a:pt x="2055" y="511664"/>
                </a:lnTo>
                <a:lnTo>
                  <a:pt x="0" y="559982"/>
                </a:lnTo>
                <a:lnTo>
                  <a:pt x="0" y="2799853"/>
                </a:lnTo>
                <a:lnTo>
                  <a:pt x="2055" y="2848170"/>
                </a:lnTo>
                <a:lnTo>
                  <a:pt x="8109" y="2895347"/>
                </a:lnTo>
                <a:lnTo>
                  <a:pt x="17994" y="2941213"/>
                </a:lnTo>
                <a:lnTo>
                  <a:pt x="31542" y="2985603"/>
                </a:lnTo>
                <a:lnTo>
                  <a:pt x="48585" y="3028346"/>
                </a:lnTo>
                <a:lnTo>
                  <a:pt x="68954" y="3069276"/>
                </a:lnTo>
                <a:lnTo>
                  <a:pt x="92481" y="3108224"/>
                </a:lnTo>
                <a:lnTo>
                  <a:pt x="118999" y="3145023"/>
                </a:lnTo>
                <a:lnTo>
                  <a:pt x="148339" y="3179503"/>
                </a:lnTo>
                <a:lnTo>
                  <a:pt x="180333" y="3211497"/>
                </a:lnTo>
                <a:lnTo>
                  <a:pt x="214813" y="3240837"/>
                </a:lnTo>
                <a:lnTo>
                  <a:pt x="251611" y="3267355"/>
                </a:lnTo>
                <a:lnTo>
                  <a:pt x="290559" y="3290882"/>
                </a:lnTo>
                <a:lnTo>
                  <a:pt x="331489" y="3311251"/>
                </a:lnTo>
                <a:lnTo>
                  <a:pt x="374232" y="3328294"/>
                </a:lnTo>
                <a:lnTo>
                  <a:pt x="418622" y="3341842"/>
                </a:lnTo>
                <a:lnTo>
                  <a:pt x="464488" y="3351727"/>
                </a:lnTo>
                <a:lnTo>
                  <a:pt x="511664" y="3357781"/>
                </a:lnTo>
                <a:lnTo>
                  <a:pt x="559982" y="3359837"/>
                </a:lnTo>
                <a:lnTo>
                  <a:pt x="3198856" y="3359837"/>
                </a:lnTo>
                <a:lnTo>
                  <a:pt x="3247173" y="3357781"/>
                </a:lnTo>
                <a:lnTo>
                  <a:pt x="3294349" y="3351727"/>
                </a:lnTo>
                <a:lnTo>
                  <a:pt x="3340216" y="3341842"/>
                </a:lnTo>
                <a:lnTo>
                  <a:pt x="3384605" y="3328294"/>
                </a:lnTo>
                <a:lnTo>
                  <a:pt x="3427348" y="3311251"/>
                </a:lnTo>
                <a:lnTo>
                  <a:pt x="3468278" y="3290882"/>
                </a:lnTo>
                <a:lnTo>
                  <a:pt x="3507226" y="3267355"/>
                </a:lnTo>
                <a:lnTo>
                  <a:pt x="3544024" y="3240837"/>
                </a:lnTo>
                <a:lnTo>
                  <a:pt x="3578504" y="3211497"/>
                </a:lnTo>
                <a:lnTo>
                  <a:pt x="3610498" y="3179503"/>
                </a:lnTo>
                <a:lnTo>
                  <a:pt x="3639838" y="3145023"/>
                </a:lnTo>
                <a:lnTo>
                  <a:pt x="3666356" y="3108224"/>
                </a:lnTo>
                <a:lnTo>
                  <a:pt x="3689884" y="3069276"/>
                </a:lnTo>
                <a:lnTo>
                  <a:pt x="3710253" y="3028346"/>
                </a:lnTo>
                <a:lnTo>
                  <a:pt x="3727295" y="2985603"/>
                </a:lnTo>
                <a:lnTo>
                  <a:pt x="3740843" y="2941213"/>
                </a:lnTo>
                <a:lnTo>
                  <a:pt x="3750728" y="2895347"/>
                </a:lnTo>
                <a:lnTo>
                  <a:pt x="3756782" y="2848170"/>
                </a:lnTo>
                <a:lnTo>
                  <a:pt x="3758838" y="2799853"/>
                </a:lnTo>
                <a:lnTo>
                  <a:pt x="3758838" y="559982"/>
                </a:lnTo>
                <a:lnTo>
                  <a:pt x="3756782" y="511664"/>
                </a:lnTo>
                <a:lnTo>
                  <a:pt x="3750728" y="464488"/>
                </a:lnTo>
                <a:lnTo>
                  <a:pt x="3740843" y="418621"/>
                </a:lnTo>
                <a:lnTo>
                  <a:pt x="3727295" y="374232"/>
                </a:lnTo>
                <a:lnTo>
                  <a:pt x="3710253" y="331489"/>
                </a:lnTo>
                <a:lnTo>
                  <a:pt x="3689884" y="290559"/>
                </a:lnTo>
                <a:lnTo>
                  <a:pt x="3666356" y="251611"/>
                </a:lnTo>
                <a:lnTo>
                  <a:pt x="3639838" y="214813"/>
                </a:lnTo>
                <a:lnTo>
                  <a:pt x="3610498" y="180333"/>
                </a:lnTo>
                <a:lnTo>
                  <a:pt x="3578504" y="148339"/>
                </a:lnTo>
                <a:lnTo>
                  <a:pt x="3544024" y="118999"/>
                </a:lnTo>
                <a:lnTo>
                  <a:pt x="3507226" y="92481"/>
                </a:lnTo>
                <a:lnTo>
                  <a:pt x="3468278" y="68954"/>
                </a:lnTo>
                <a:lnTo>
                  <a:pt x="3427348" y="48585"/>
                </a:lnTo>
                <a:lnTo>
                  <a:pt x="3384605" y="31542"/>
                </a:lnTo>
                <a:lnTo>
                  <a:pt x="3340216" y="17994"/>
                </a:lnTo>
                <a:lnTo>
                  <a:pt x="3294349" y="8109"/>
                </a:lnTo>
                <a:lnTo>
                  <a:pt x="3247173" y="2055"/>
                </a:lnTo>
                <a:lnTo>
                  <a:pt x="3198856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9381" y="2221976"/>
            <a:ext cx="10208895" cy="3868420"/>
            <a:chOff x="729381" y="2221976"/>
            <a:chExt cx="10208895" cy="3868420"/>
          </a:xfrm>
        </p:grpSpPr>
        <p:sp>
          <p:nvSpPr>
            <p:cNvPr id="4" name="object 4"/>
            <p:cNvSpPr/>
            <p:nvPr/>
          </p:nvSpPr>
          <p:spPr>
            <a:xfrm>
              <a:off x="729381" y="4322017"/>
              <a:ext cx="784860" cy="635000"/>
            </a:xfrm>
            <a:custGeom>
              <a:avLst/>
              <a:gdLst/>
              <a:ahLst/>
              <a:cxnLst/>
              <a:rect l="l" t="t" r="r" b="b"/>
              <a:pathLst>
                <a:path w="784860" h="635000">
                  <a:moveTo>
                    <a:pt x="784851" y="0"/>
                  </a:moveTo>
                  <a:lnTo>
                    <a:pt x="0" y="634419"/>
                  </a:lnTo>
                  <a:lnTo>
                    <a:pt x="784852" y="634419"/>
                  </a:lnTo>
                  <a:lnTo>
                    <a:pt x="784851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382" y="4322017"/>
              <a:ext cx="1475847" cy="14892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20377" y="5176861"/>
              <a:ext cx="784860" cy="635000"/>
            </a:xfrm>
            <a:custGeom>
              <a:avLst/>
              <a:gdLst/>
              <a:ahLst/>
              <a:cxnLst/>
              <a:rect l="l" t="t" r="r" b="b"/>
              <a:pathLst>
                <a:path w="784860" h="635000">
                  <a:moveTo>
                    <a:pt x="784852" y="0"/>
                  </a:moveTo>
                  <a:lnTo>
                    <a:pt x="0" y="0"/>
                  </a:lnTo>
                  <a:lnTo>
                    <a:pt x="0" y="634419"/>
                  </a:lnTo>
                  <a:lnTo>
                    <a:pt x="784852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33952" y="3200029"/>
              <a:ext cx="5198745" cy="2835275"/>
            </a:xfrm>
            <a:custGeom>
              <a:avLst/>
              <a:gdLst/>
              <a:ahLst/>
              <a:cxnLst/>
              <a:rect l="l" t="t" r="r" b="b"/>
              <a:pathLst>
                <a:path w="5198745" h="2835275">
                  <a:moveTo>
                    <a:pt x="0" y="719905"/>
                  </a:moveTo>
                  <a:lnTo>
                    <a:pt x="1531" y="672571"/>
                  </a:lnTo>
                  <a:lnTo>
                    <a:pt x="6061" y="626054"/>
                  </a:lnTo>
                  <a:lnTo>
                    <a:pt x="13497" y="580450"/>
                  </a:lnTo>
                  <a:lnTo>
                    <a:pt x="23741" y="535854"/>
                  </a:lnTo>
                  <a:lnTo>
                    <a:pt x="36701" y="492359"/>
                  </a:lnTo>
                  <a:lnTo>
                    <a:pt x="52280" y="450061"/>
                  </a:lnTo>
                  <a:lnTo>
                    <a:pt x="70385" y="409056"/>
                  </a:lnTo>
                  <a:lnTo>
                    <a:pt x="90919" y="369437"/>
                  </a:lnTo>
                  <a:lnTo>
                    <a:pt x="113789" y="331299"/>
                  </a:lnTo>
                  <a:lnTo>
                    <a:pt x="138899" y="294738"/>
                  </a:lnTo>
                  <a:lnTo>
                    <a:pt x="166155" y="259848"/>
                  </a:lnTo>
                  <a:lnTo>
                    <a:pt x="195462" y="226725"/>
                  </a:lnTo>
                  <a:lnTo>
                    <a:pt x="226725" y="195462"/>
                  </a:lnTo>
                  <a:lnTo>
                    <a:pt x="259848" y="166155"/>
                  </a:lnTo>
                  <a:lnTo>
                    <a:pt x="294738" y="138899"/>
                  </a:lnTo>
                  <a:lnTo>
                    <a:pt x="331299" y="113789"/>
                  </a:lnTo>
                  <a:lnTo>
                    <a:pt x="369436" y="90919"/>
                  </a:lnTo>
                  <a:lnTo>
                    <a:pt x="409055" y="70385"/>
                  </a:lnTo>
                  <a:lnTo>
                    <a:pt x="450061" y="52280"/>
                  </a:lnTo>
                  <a:lnTo>
                    <a:pt x="492359" y="36701"/>
                  </a:lnTo>
                  <a:lnTo>
                    <a:pt x="535853" y="23741"/>
                  </a:lnTo>
                  <a:lnTo>
                    <a:pt x="580450" y="13497"/>
                  </a:lnTo>
                  <a:lnTo>
                    <a:pt x="626054" y="6061"/>
                  </a:lnTo>
                  <a:lnTo>
                    <a:pt x="672570" y="1531"/>
                  </a:lnTo>
                  <a:lnTo>
                    <a:pt x="719904" y="0"/>
                  </a:lnTo>
                  <a:lnTo>
                    <a:pt x="4478800" y="0"/>
                  </a:lnTo>
                  <a:lnTo>
                    <a:pt x="4526134" y="1531"/>
                  </a:lnTo>
                  <a:lnTo>
                    <a:pt x="4572650" y="6061"/>
                  </a:lnTo>
                  <a:lnTo>
                    <a:pt x="4618254" y="13497"/>
                  </a:lnTo>
                  <a:lnTo>
                    <a:pt x="4662851" y="23741"/>
                  </a:lnTo>
                  <a:lnTo>
                    <a:pt x="4706345" y="36701"/>
                  </a:lnTo>
                  <a:lnTo>
                    <a:pt x="4748643" y="52280"/>
                  </a:lnTo>
                  <a:lnTo>
                    <a:pt x="4789649" y="70385"/>
                  </a:lnTo>
                  <a:lnTo>
                    <a:pt x="4829268" y="90919"/>
                  </a:lnTo>
                  <a:lnTo>
                    <a:pt x="4867405" y="113789"/>
                  </a:lnTo>
                  <a:lnTo>
                    <a:pt x="4903966" y="138899"/>
                  </a:lnTo>
                  <a:lnTo>
                    <a:pt x="4938856" y="166155"/>
                  </a:lnTo>
                  <a:lnTo>
                    <a:pt x="4971980" y="195462"/>
                  </a:lnTo>
                  <a:lnTo>
                    <a:pt x="5003242" y="226725"/>
                  </a:lnTo>
                  <a:lnTo>
                    <a:pt x="5032549" y="259848"/>
                  </a:lnTo>
                  <a:lnTo>
                    <a:pt x="5059805" y="294738"/>
                  </a:lnTo>
                  <a:lnTo>
                    <a:pt x="5084915" y="331299"/>
                  </a:lnTo>
                  <a:lnTo>
                    <a:pt x="5107785" y="369437"/>
                  </a:lnTo>
                  <a:lnTo>
                    <a:pt x="5128320" y="409056"/>
                  </a:lnTo>
                  <a:lnTo>
                    <a:pt x="5146424" y="450061"/>
                  </a:lnTo>
                  <a:lnTo>
                    <a:pt x="5162003" y="492359"/>
                  </a:lnTo>
                  <a:lnTo>
                    <a:pt x="5174963" y="535854"/>
                  </a:lnTo>
                  <a:lnTo>
                    <a:pt x="5185208" y="580450"/>
                  </a:lnTo>
                  <a:lnTo>
                    <a:pt x="5192643" y="626054"/>
                  </a:lnTo>
                  <a:lnTo>
                    <a:pt x="5197173" y="672571"/>
                  </a:lnTo>
                  <a:lnTo>
                    <a:pt x="5198705" y="719905"/>
                  </a:lnTo>
                  <a:lnTo>
                    <a:pt x="5198705" y="2114825"/>
                  </a:lnTo>
                  <a:lnTo>
                    <a:pt x="5197173" y="2162158"/>
                  </a:lnTo>
                  <a:lnTo>
                    <a:pt x="5192643" y="2208675"/>
                  </a:lnTo>
                  <a:lnTo>
                    <a:pt x="5185208" y="2254279"/>
                  </a:lnTo>
                  <a:lnTo>
                    <a:pt x="5174963" y="2298875"/>
                  </a:lnTo>
                  <a:lnTo>
                    <a:pt x="5162003" y="2342370"/>
                  </a:lnTo>
                  <a:lnTo>
                    <a:pt x="5146424" y="2384668"/>
                  </a:lnTo>
                  <a:lnTo>
                    <a:pt x="5128320" y="2425673"/>
                  </a:lnTo>
                  <a:lnTo>
                    <a:pt x="5107785" y="2465292"/>
                  </a:lnTo>
                  <a:lnTo>
                    <a:pt x="5084915" y="2503430"/>
                  </a:lnTo>
                  <a:lnTo>
                    <a:pt x="5059805" y="2539991"/>
                  </a:lnTo>
                  <a:lnTo>
                    <a:pt x="5032549" y="2574881"/>
                  </a:lnTo>
                  <a:lnTo>
                    <a:pt x="5003242" y="2608004"/>
                  </a:lnTo>
                  <a:lnTo>
                    <a:pt x="4971980" y="2639267"/>
                  </a:lnTo>
                  <a:lnTo>
                    <a:pt x="4938856" y="2668573"/>
                  </a:lnTo>
                  <a:lnTo>
                    <a:pt x="4903966" y="2695829"/>
                  </a:lnTo>
                  <a:lnTo>
                    <a:pt x="4867405" y="2720940"/>
                  </a:lnTo>
                  <a:lnTo>
                    <a:pt x="4829268" y="2743810"/>
                  </a:lnTo>
                  <a:lnTo>
                    <a:pt x="4789649" y="2764344"/>
                  </a:lnTo>
                  <a:lnTo>
                    <a:pt x="4748643" y="2782449"/>
                  </a:lnTo>
                  <a:lnTo>
                    <a:pt x="4706345" y="2798028"/>
                  </a:lnTo>
                  <a:lnTo>
                    <a:pt x="4662851" y="2810988"/>
                  </a:lnTo>
                  <a:lnTo>
                    <a:pt x="4618254" y="2821232"/>
                  </a:lnTo>
                  <a:lnTo>
                    <a:pt x="4572650" y="2828668"/>
                  </a:lnTo>
                  <a:lnTo>
                    <a:pt x="4526134" y="2833198"/>
                  </a:lnTo>
                  <a:lnTo>
                    <a:pt x="4478800" y="2834730"/>
                  </a:lnTo>
                  <a:lnTo>
                    <a:pt x="719904" y="2834730"/>
                  </a:lnTo>
                  <a:lnTo>
                    <a:pt x="672570" y="2833198"/>
                  </a:lnTo>
                  <a:lnTo>
                    <a:pt x="626054" y="2828668"/>
                  </a:lnTo>
                  <a:lnTo>
                    <a:pt x="580450" y="2821232"/>
                  </a:lnTo>
                  <a:lnTo>
                    <a:pt x="535853" y="2810988"/>
                  </a:lnTo>
                  <a:lnTo>
                    <a:pt x="492359" y="2798028"/>
                  </a:lnTo>
                  <a:lnTo>
                    <a:pt x="450061" y="2782449"/>
                  </a:lnTo>
                  <a:lnTo>
                    <a:pt x="409055" y="2764344"/>
                  </a:lnTo>
                  <a:lnTo>
                    <a:pt x="369436" y="2743810"/>
                  </a:lnTo>
                  <a:lnTo>
                    <a:pt x="331299" y="2720940"/>
                  </a:lnTo>
                  <a:lnTo>
                    <a:pt x="294738" y="2695829"/>
                  </a:lnTo>
                  <a:lnTo>
                    <a:pt x="259848" y="2668573"/>
                  </a:lnTo>
                  <a:lnTo>
                    <a:pt x="226725" y="2639267"/>
                  </a:lnTo>
                  <a:lnTo>
                    <a:pt x="195462" y="2608004"/>
                  </a:lnTo>
                  <a:lnTo>
                    <a:pt x="166155" y="2574881"/>
                  </a:lnTo>
                  <a:lnTo>
                    <a:pt x="138899" y="2539991"/>
                  </a:lnTo>
                  <a:lnTo>
                    <a:pt x="113789" y="2503430"/>
                  </a:lnTo>
                  <a:lnTo>
                    <a:pt x="90919" y="2465292"/>
                  </a:lnTo>
                  <a:lnTo>
                    <a:pt x="70385" y="2425673"/>
                  </a:lnTo>
                  <a:lnTo>
                    <a:pt x="52280" y="2384668"/>
                  </a:lnTo>
                  <a:lnTo>
                    <a:pt x="36701" y="2342370"/>
                  </a:lnTo>
                  <a:lnTo>
                    <a:pt x="23741" y="2298875"/>
                  </a:lnTo>
                  <a:lnTo>
                    <a:pt x="13497" y="2254279"/>
                  </a:lnTo>
                  <a:lnTo>
                    <a:pt x="6061" y="2208675"/>
                  </a:lnTo>
                  <a:lnTo>
                    <a:pt x="1531" y="2162158"/>
                  </a:lnTo>
                  <a:lnTo>
                    <a:pt x="0" y="2114825"/>
                  </a:lnTo>
                  <a:lnTo>
                    <a:pt x="0" y="71990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287" y="2650084"/>
              <a:ext cx="1101720" cy="3121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117" y="5378543"/>
              <a:ext cx="700379" cy="1199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6545" y="3624223"/>
              <a:ext cx="418456" cy="1025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33760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97872" y="3935547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93510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Analytics </a:t>
            </a:r>
            <a:r>
              <a:rPr sz="4400" spc="-35" dirty="0"/>
              <a:t>store</a:t>
            </a:r>
            <a:r>
              <a:rPr sz="4400" spc="10" dirty="0"/>
              <a:t> </a:t>
            </a:r>
            <a:r>
              <a:rPr sz="4400" dirty="0"/>
              <a:t>– </a:t>
            </a:r>
            <a:r>
              <a:rPr sz="4400" spc="-15" dirty="0"/>
              <a:t>structured,</a:t>
            </a:r>
            <a:r>
              <a:rPr sz="4400" dirty="0"/>
              <a:t> </a:t>
            </a:r>
            <a:r>
              <a:rPr sz="4400" spc="-15" dirty="0"/>
              <a:t>unstructured</a:t>
            </a:r>
            <a:endParaRPr sz="4400"/>
          </a:p>
        </p:txBody>
      </p:sp>
      <p:sp>
        <p:nvSpPr>
          <p:cNvPr id="30" name="object 30"/>
          <p:cNvSpPr txBox="1"/>
          <p:nvPr/>
        </p:nvSpPr>
        <p:spPr>
          <a:xfrm>
            <a:off x="916939" y="1055115"/>
            <a:ext cx="2127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 for</a:t>
            </a:r>
            <a:r>
              <a:rPr sz="2800" spc="-3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98278" y="1845564"/>
            <a:ext cx="2439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21091" y="1475850"/>
            <a:ext cx="417195" cy="107314"/>
            <a:chOff x="6221091" y="1475850"/>
            <a:chExt cx="417195" cy="107314"/>
          </a:xfrm>
        </p:grpSpPr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43480" y="1475850"/>
              <a:ext cx="94418" cy="1069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55895" y="1475850"/>
              <a:ext cx="67282" cy="84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91548" y="1475850"/>
              <a:ext cx="137483" cy="858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21091" y="1475850"/>
              <a:ext cx="55128" cy="85862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4779262" y="1438520"/>
            <a:ext cx="199390" cy="123189"/>
            <a:chOff x="4779262" y="1438520"/>
            <a:chExt cx="199390" cy="123189"/>
          </a:xfrm>
        </p:grpSpPr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32529" y="1475850"/>
              <a:ext cx="45520" cy="8403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79262" y="1438520"/>
              <a:ext cx="132270" cy="12319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4001313" y="1439475"/>
            <a:ext cx="721360" cy="151765"/>
            <a:chOff x="4001313" y="1439475"/>
            <a:chExt cx="721360" cy="151765"/>
          </a:xfrm>
        </p:grpSpPr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95909" y="1477500"/>
              <a:ext cx="51337" cy="8256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76701" y="1475850"/>
              <a:ext cx="196886" cy="8403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61180" y="1475850"/>
              <a:ext cx="71883" cy="8586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23476" y="1456143"/>
              <a:ext cx="130665" cy="1348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01313" y="1446072"/>
              <a:ext cx="100445" cy="1156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58164" y="1444857"/>
              <a:ext cx="16437" cy="165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75602" y="1444857"/>
              <a:ext cx="16437" cy="165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650341" y="1439475"/>
              <a:ext cx="71883" cy="122237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5425816" y="1439127"/>
            <a:ext cx="735330" cy="152400"/>
            <a:chOff x="5425816" y="1439127"/>
            <a:chExt cx="735330" cy="152400"/>
          </a:xfrm>
        </p:grpSpPr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83871" y="1477065"/>
              <a:ext cx="67369" cy="846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66868" y="1475850"/>
              <a:ext cx="67282" cy="840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72759" y="1475850"/>
              <a:ext cx="71884" cy="8586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85694" y="1475850"/>
              <a:ext cx="71884" cy="11511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25816" y="1475850"/>
              <a:ext cx="55128" cy="8586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96534" y="1475850"/>
              <a:ext cx="71884" cy="8586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19205" y="1475850"/>
              <a:ext cx="100136" cy="8586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49243" y="1456143"/>
              <a:ext cx="47401" cy="1048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18105" y="1444857"/>
              <a:ext cx="16437" cy="165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46205" y="1439127"/>
              <a:ext cx="14324" cy="120761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5034129" y="1439127"/>
            <a:ext cx="335915" cy="153035"/>
            <a:chOff x="5034129" y="1439127"/>
            <a:chExt cx="335915" cy="153035"/>
          </a:xfrm>
        </p:grpSpPr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61129" y="1475850"/>
              <a:ext cx="123917" cy="115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98096" y="1475850"/>
              <a:ext cx="71884" cy="858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70109" y="1475850"/>
              <a:ext cx="64157" cy="85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034129" y="1439127"/>
              <a:ext cx="14324" cy="120761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154203" y="1642327"/>
            <a:ext cx="11101070" cy="5106035"/>
            <a:chOff x="154203" y="1642327"/>
            <a:chExt cx="11101070" cy="5106035"/>
          </a:xfrm>
        </p:grpSpPr>
        <p:sp>
          <p:nvSpPr>
            <p:cNvPr id="68" name="object 68"/>
            <p:cNvSpPr/>
            <p:nvPr/>
          </p:nvSpPr>
          <p:spPr>
            <a:xfrm>
              <a:off x="7027508" y="1668100"/>
              <a:ext cx="4227830" cy="2828925"/>
            </a:xfrm>
            <a:custGeom>
              <a:avLst/>
              <a:gdLst/>
              <a:ahLst/>
              <a:cxnLst/>
              <a:rect l="l" t="t" r="r" b="b"/>
              <a:pathLst>
                <a:path w="4227830" h="2828925">
                  <a:moveTo>
                    <a:pt x="3755948" y="0"/>
                  </a:moveTo>
                  <a:lnTo>
                    <a:pt x="471443" y="0"/>
                  </a:lnTo>
                  <a:lnTo>
                    <a:pt x="423240" y="2434"/>
                  </a:lnTo>
                  <a:lnTo>
                    <a:pt x="376430" y="9578"/>
                  </a:lnTo>
                  <a:lnTo>
                    <a:pt x="331250" y="21195"/>
                  </a:lnTo>
                  <a:lnTo>
                    <a:pt x="287936" y="37048"/>
                  </a:lnTo>
                  <a:lnTo>
                    <a:pt x="246725" y="56900"/>
                  </a:lnTo>
                  <a:lnTo>
                    <a:pt x="207854" y="80515"/>
                  </a:lnTo>
                  <a:lnTo>
                    <a:pt x="171561" y="107654"/>
                  </a:lnTo>
                  <a:lnTo>
                    <a:pt x="138082" y="138082"/>
                  </a:lnTo>
                  <a:lnTo>
                    <a:pt x="107654" y="171561"/>
                  </a:lnTo>
                  <a:lnTo>
                    <a:pt x="80515" y="207855"/>
                  </a:lnTo>
                  <a:lnTo>
                    <a:pt x="56900" y="246725"/>
                  </a:lnTo>
                  <a:lnTo>
                    <a:pt x="37048" y="287936"/>
                  </a:lnTo>
                  <a:lnTo>
                    <a:pt x="21195" y="331251"/>
                  </a:lnTo>
                  <a:lnTo>
                    <a:pt x="9578" y="376431"/>
                  </a:lnTo>
                  <a:lnTo>
                    <a:pt x="2434" y="423241"/>
                  </a:lnTo>
                  <a:lnTo>
                    <a:pt x="0" y="471444"/>
                  </a:lnTo>
                  <a:lnTo>
                    <a:pt x="0" y="2357166"/>
                  </a:lnTo>
                  <a:lnTo>
                    <a:pt x="2434" y="2405369"/>
                  </a:lnTo>
                  <a:lnTo>
                    <a:pt x="9578" y="2452179"/>
                  </a:lnTo>
                  <a:lnTo>
                    <a:pt x="21195" y="2497360"/>
                  </a:lnTo>
                  <a:lnTo>
                    <a:pt x="37048" y="2540674"/>
                  </a:lnTo>
                  <a:lnTo>
                    <a:pt x="56900" y="2581885"/>
                  </a:lnTo>
                  <a:lnTo>
                    <a:pt x="80515" y="2620756"/>
                  </a:lnTo>
                  <a:lnTo>
                    <a:pt x="107654" y="2657049"/>
                  </a:lnTo>
                  <a:lnTo>
                    <a:pt x="138082" y="2690528"/>
                  </a:lnTo>
                  <a:lnTo>
                    <a:pt x="171561" y="2720956"/>
                  </a:lnTo>
                  <a:lnTo>
                    <a:pt x="207854" y="2748096"/>
                  </a:lnTo>
                  <a:lnTo>
                    <a:pt x="246725" y="2771710"/>
                  </a:lnTo>
                  <a:lnTo>
                    <a:pt x="287936" y="2791562"/>
                  </a:lnTo>
                  <a:lnTo>
                    <a:pt x="331250" y="2807416"/>
                  </a:lnTo>
                  <a:lnTo>
                    <a:pt x="376430" y="2819033"/>
                  </a:lnTo>
                  <a:lnTo>
                    <a:pt x="423240" y="2826177"/>
                  </a:lnTo>
                  <a:lnTo>
                    <a:pt x="471443" y="2828611"/>
                  </a:lnTo>
                  <a:lnTo>
                    <a:pt x="3755948" y="2828611"/>
                  </a:lnTo>
                  <a:lnTo>
                    <a:pt x="3804151" y="2826177"/>
                  </a:lnTo>
                  <a:lnTo>
                    <a:pt x="3850961" y="2819033"/>
                  </a:lnTo>
                  <a:lnTo>
                    <a:pt x="3896141" y="2807416"/>
                  </a:lnTo>
                  <a:lnTo>
                    <a:pt x="3939456" y="2791562"/>
                  </a:lnTo>
                  <a:lnTo>
                    <a:pt x="3980667" y="2771710"/>
                  </a:lnTo>
                  <a:lnTo>
                    <a:pt x="4019537" y="2748096"/>
                  </a:lnTo>
                  <a:lnTo>
                    <a:pt x="4055831" y="2720956"/>
                  </a:lnTo>
                  <a:lnTo>
                    <a:pt x="4089310" y="2690528"/>
                  </a:lnTo>
                  <a:lnTo>
                    <a:pt x="4119738" y="2657049"/>
                  </a:lnTo>
                  <a:lnTo>
                    <a:pt x="4146877" y="2620756"/>
                  </a:lnTo>
                  <a:lnTo>
                    <a:pt x="4170492" y="2581885"/>
                  </a:lnTo>
                  <a:lnTo>
                    <a:pt x="4190344" y="2540674"/>
                  </a:lnTo>
                  <a:lnTo>
                    <a:pt x="4206197" y="2497360"/>
                  </a:lnTo>
                  <a:lnTo>
                    <a:pt x="4217815" y="2452179"/>
                  </a:lnTo>
                  <a:lnTo>
                    <a:pt x="4224959" y="2405369"/>
                  </a:lnTo>
                  <a:lnTo>
                    <a:pt x="4227393" y="2357166"/>
                  </a:lnTo>
                  <a:lnTo>
                    <a:pt x="4227393" y="471444"/>
                  </a:lnTo>
                  <a:lnTo>
                    <a:pt x="4224959" y="423241"/>
                  </a:lnTo>
                  <a:lnTo>
                    <a:pt x="4217815" y="376431"/>
                  </a:lnTo>
                  <a:lnTo>
                    <a:pt x="4206197" y="331251"/>
                  </a:lnTo>
                  <a:lnTo>
                    <a:pt x="4190344" y="287936"/>
                  </a:lnTo>
                  <a:lnTo>
                    <a:pt x="4170492" y="246725"/>
                  </a:lnTo>
                  <a:lnTo>
                    <a:pt x="4146877" y="207855"/>
                  </a:lnTo>
                  <a:lnTo>
                    <a:pt x="4119738" y="171561"/>
                  </a:lnTo>
                  <a:lnTo>
                    <a:pt x="4089310" y="138082"/>
                  </a:lnTo>
                  <a:lnTo>
                    <a:pt x="4055831" y="107654"/>
                  </a:lnTo>
                  <a:lnTo>
                    <a:pt x="4019537" y="80515"/>
                  </a:lnTo>
                  <a:lnTo>
                    <a:pt x="3980667" y="56900"/>
                  </a:lnTo>
                  <a:lnTo>
                    <a:pt x="3939456" y="37048"/>
                  </a:lnTo>
                  <a:lnTo>
                    <a:pt x="3896141" y="21195"/>
                  </a:lnTo>
                  <a:lnTo>
                    <a:pt x="3850961" y="9578"/>
                  </a:lnTo>
                  <a:lnTo>
                    <a:pt x="3804151" y="2434"/>
                  </a:lnTo>
                  <a:lnTo>
                    <a:pt x="3755948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014033" y="6437395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5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81818" y="6147387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59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762332" y="1743816"/>
              <a:ext cx="16668" cy="4219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50255" y="1680265"/>
              <a:ext cx="67369" cy="8464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21655" y="1680265"/>
              <a:ext cx="67369" cy="8464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44211" y="1680265"/>
              <a:ext cx="67369" cy="8464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24286" y="1680265"/>
              <a:ext cx="67369" cy="8464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195686" y="1680265"/>
              <a:ext cx="67369" cy="8464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56772" y="1679050"/>
              <a:ext cx="64157" cy="8586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14532" y="1679050"/>
              <a:ext cx="64157" cy="8586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544352" y="1679050"/>
              <a:ext cx="126238" cy="8586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160177" y="1679050"/>
              <a:ext cx="45520" cy="8403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10282" y="1659344"/>
              <a:ext cx="117847" cy="10556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38308" y="1679050"/>
              <a:ext cx="67283" cy="8403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84312" y="1659344"/>
              <a:ext cx="117847" cy="10556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8383" y="1679050"/>
              <a:ext cx="126238" cy="8586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34208" y="1679050"/>
              <a:ext cx="45520" cy="8403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25894" y="1659344"/>
              <a:ext cx="111723" cy="10556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94265" y="1659344"/>
              <a:ext cx="47401" cy="10486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999924" y="1659344"/>
              <a:ext cx="111723" cy="10556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21216" y="1642675"/>
              <a:ext cx="71884" cy="12223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687866" y="1642675"/>
              <a:ext cx="71884" cy="12223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661898" y="1642675"/>
              <a:ext cx="71883" cy="12223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180188" y="1713517"/>
              <a:ext cx="42453" cy="1189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270725" y="1642327"/>
              <a:ext cx="459728" cy="15253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871695" y="1870765"/>
              <a:ext cx="14324" cy="8282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606582" y="1870765"/>
              <a:ext cx="14324" cy="8282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54157" y="1870765"/>
              <a:ext cx="14324" cy="8282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381049" y="1869724"/>
              <a:ext cx="72463" cy="11572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787324" y="1869724"/>
              <a:ext cx="106507" cy="11572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48414" y="1869550"/>
              <a:ext cx="64157" cy="8586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06173" y="1869550"/>
              <a:ext cx="64157" cy="8586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290795" y="1869550"/>
              <a:ext cx="67282" cy="84038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99773" y="1869550"/>
              <a:ext cx="64157" cy="8586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089455" y="1869550"/>
              <a:ext cx="55128" cy="8586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01422" y="1869550"/>
              <a:ext cx="71884" cy="8586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12970" y="1869550"/>
              <a:ext cx="67282" cy="8403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736310" y="1869550"/>
              <a:ext cx="71884" cy="8586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647857" y="1869550"/>
              <a:ext cx="71883" cy="11511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12920" y="1869550"/>
              <a:ext cx="71884" cy="11511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295432" y="1869550"/>
              <a:ext cx="67283" cy="8403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192245" y="1869550"/>
              <a:ext cx="45520" cy="8403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98136" y="1869550"/>
              <a:ext cx="71883" cy="8586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09236" y="1869550"/>
              <a:ext cx="71883" cy="8586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920782" y="1869550"/>
              <a:ext cx="67283" cy="8403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701707" y="1869550"/>
              <a:ext cx="67283" cy="8403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607599" y="1869550"/>
              <a:ext cx="71883" cy="8586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82098" y="1869550"/>
              <a:ext cx="64157" cy="8586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339859" y="1869550"/>
              <a:ext cx="64157" cy="8586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49892" y="1869550"/>
              <a:ext cx="45520" cy="8403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85907" y="1849844"/>
              <a:ext cx="47401" cy="10486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19592" y="1849844"/>
              <a:ext cx="47401" cy="10486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70595" y="1838557"/>
              <a:ext cx="16437" cy="1659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05482" y="1838557"/>
              <a:ext cx="16437" cy="1659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53057" y="1838557"/>
              <a:ext cx="16437" cy="1659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78407" y="1838557"/>
              <a:ext cx="16437" cy="1659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96625" y="1832220"/>
              <a:ext cx="132270" cy="12319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512858" y="1833175"/>
              <a:ext cx="71884" cy="12223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79508" y="1833175"/>
              <a:ext cx="71884" cy="12223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46544" y="1833175"/>
              <a:ext cx="71883" cy="12223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830420" y="1832827"/>
              <a:ext cx="14324" cy="12076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022255" y="2061265"/>
              <a:ext cx="14324" cy="8282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84147" y="2060224"/>
              <a:ext cx="72463" cy="11572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848510" y="2060138"/>
              <a:ext cx="61292" cy="8577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28869" y="2060050"/>
              <a:ext cx="67282" cy="8403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537848" y="2060050"/>
              <a:ext cx="64157" cy="8586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64484" y="2060050"/>
              <a:ext cx="137483" cy="8586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364896" y="2060050"/>
              <a:ext cx="112602" cy="106958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94027" y="2060050"/>
              <a:ext cx="55128" cy="85862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910722" y="2060050"/>
              <a:ext cx="64157" cy="8586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563592" y="2060050"/>
              <a:ext cx="107986" cy="8403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698530" y="2060050"/>
              <a:ext cx="67283" cy="8403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501680" y="2060050"/>
              <a:ext cx="45520" cy="84038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410659" y="2060050"/>
              <a:ext cx="64157" cy="8586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21847" y="2060050"/>
              <a:ext cx="71883" cy="8586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51984" y="2060050"/>
              <a:ext cx="71883" cy="8586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063530" y="2060050"/>
              <a:ext cx="67283" cy="8403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762959" y="2060050"/>
              <a:ext cx="64157" cy="8586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26967" y="2060050"/>
              <a:ext cx="115900" cy="8403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525367" y="2060050"/>
              <a:ext cx="45520" cy="8403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48126" y="2060050"/>
              <a:ext cx="71884" cy="11511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99664" y="2060050"/>
              <a:ext cx="126238" cy="8586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006001" y="2060050"/>
              <a:ext cx="71884" cy="11511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990455" y="2040344"/>
              <a:ext cx="47401" cy="10486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56155" y="2029057"/>
              <a:ext cx="16437" cy="1659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372100" y="2022720"/>
              <a:ext cx="132270" cy="12319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17582" y="2023675"/>
              <a:ext cx="71884" cy="12223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28831" y="2023327"/>
              <a:ext cx="14324" cy="12076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285780" y="2023327"/>
              <a:ext cx="14324" cy="120761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928592" y="2023327"/>
              <a:ext cx="109000" cy="12076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039853" y="2251765"/>
              <a:ext cx="67369" cy="84646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970648" y="2250724"/>
              <a:ext cx="110675" cy="115726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58559" y="2250550"/>
              <a:ext cx="112602" cy="106958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15979" y="2250550"/>
              <a:ext cx="64157" cy="85862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133950" y="2250550"/>
              <a:ext cx="71883" cy="11511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859312" y="2250550"/>
              <a:ext cx="115900" cy="84038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60180" y="2250550"/>
              <a:ext cx="78135" cy="8586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78325" y="2250550"/>
              <a:ext cx="67282" cy="8403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34307" y="2250550"/>
              <a:ext cx="117154" cy="8586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295487" y="2250550"/>
              <a:ext cx="78135" cy="8586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750094" y="2250550"/>
              <a:ext cx="107986" cy="84038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85032" y="2250550"/>
              <a:ext cx="67283" cy="8403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617798" y="2250550"/>
              <a:ext cx="105345" cy="85862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564801" y="2250550"/>
              <a:ext cx="45520" cy="84038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9404" y="2250550"/>
              <a:ext cx="71884" cy="8586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141818" y="2250550"/>
              <a:ext cx="78135" cy="85862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006001" y="2250550"/>
              <a:ext cx="115900" cy="84038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395712" y="2230844"/>
              <a:ext cx="47401" cy="10486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94839" y="2230844"/>
              <a:ext cx="47401" cy="104860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188306" y="2222162"/>
              <a:ext cx="84905" cy="11286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42657" y="2219557"/>
              <a:ext cx="16437" cy="16596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07719" y="2219557"/>
              <a:ext cx="16437" cy="16596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22663" y="2214175"/>
              <a:ext cx="71884" cy="122237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667038" y="2214175"/>
              <a:ext cx="71884" cy="122237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236003" y="2214175"/>
              <a:ext cx="71883" cy="12223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23514" y="2213827"/>
              <a:ext cx="14324" cy="12076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06088" y="2505815"/>
              <a:ext cx="16494" cy="42019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25314" y="2442265"/>
              <a:ext cx="14324" cy="82823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111234" y="2442265"/>
              <a:ext cx="111652" cy="114381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936720" y="2442265"/>
              <a:ext cx="14324" cy="82823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260251" y="2441050"/>
              <a:ext cx="67282" cy="84038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161118" y="2441050"/>
              <a:ext cx="78134" cy="85862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99355" y="2441050"/>
              <a:ext cx="64157" cy="85862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828724" y="2441050"/>
              <a:ext cx="55128" cy="85862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741139" y="2441050"/>
              <a:ext cx="67282" cy="84038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9324" y="2441050"/>
              <a:ext cx="137483" cy="85862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597120" y="2441050"/>
              <a:ext cx="117154" cy="85862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984906" y="2421344"/>
              <a:ext cx="117847" cy="105568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397975" y="2441050"/>
              <a:ext cx="78135" cy="85862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52037" y="2441050"/>
              <a:ext cx="64157" cy="85862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663670" y="2441050"/>
              <a:ext cx="71884" cy="115119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70996" y="2441050"/>
              <a:ext cx="71884" cy="85862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94455" y="2441050"/>
              <a:ext cx="71883" cy="85862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019270" y="2421344"/>
              <a:ext cx="79039" cy="10486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27159" y="2421344"/>
              <a:ext cx="47401" cy="104860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224630" y="2421344"/>
              <a:ext cx="130920" cy="105568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90795" y="2412662"/>
              <a:ext cx="84905" cy="11286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24214" y="2410057"/>
              <a:ext cx="16437" cy="16596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01053" y="2404675"/>
              <a:ext cx="71883" cy="122237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935621" y="2404327"/>
              <a:ext cx="98987" cy="120761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843058" y="2404327"/>
              <a:ext cx="71884" cy="122585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188564" y="2404327"/>
              <a:ext cx="14324" cy="120761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673008" y="2633200"/>
              <a:ext cx="51337" cy="82562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089704" y="2632766"/>
              <a:ext cx="67369" cy="84646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997955" y="2631724"/>
              <a:ext cx="72463" cy="11572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417071" y="2631550"/>
              <a:ext cx="64156" cy="8586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281079" y="2631550"/>
              <a:ext cx="115900" cy="84038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205151" y="2631550"/>
              <a:ext cx="55129" cy="85862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09629" y="2631550"/>
              <a:ext cx="45520" cy="84038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38278" y="2631550"/>
              <a:ext cx="71884" cy="85862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453801" y="2631550"/>
              <a:ext cx="196886" cy="84038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735698" y="2631550"/>
              <a:ext cx="96979" cy="106784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201443" y="2631550"/>
              <a:ext cx="78135" cy="85862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47666" y="2631550"/>
              <a:ext cx="71884" cy="85862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300576" y="2611844"/>
              <a:ext cx="130665" cy="134825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58766" y="2631550"/>
              <a:ext cx="71884" cy="85862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413544" y="2631550"/>
              <a:ext cx="67283" cy="8403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007768" y="2611844"/>
              <a:ext cx="136897" cy="10556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269526" y="2631550"/>
              <a:ext cx="117154" cy="8586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56362" y="2594220"/>
              <a:ext cx="132269" cy="12319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78505" y="2631550"/>
              <a:ext cx="64157" cy="8586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95919" y="2611844"/>
              <a:ext cx="47401" cy="104860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900588" y="2603162"/>
              <a:ext cx="84905" cy="11286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52701" y="2600557"/>
              <a:ext cx="16437" cy="1659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5264" y="2600557"/>
              <a:ext cx="16437" cy="1659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27439" y="2595175"/>
              <a:ext cx="71884" cy="122237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549365" y="2594827"/>
              <a:ext cx="14325" cy="12076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508091" y="2594827"/>
              <a:ext cx="14324" cy="120761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59976" y="2823266"/>
              <a:ext cx="14324" cy="82823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136382" y="2822224"/>
              <a:ext cx="72462" cy="115726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332918" y="2822224"/>
              <a:ext cx="72463" cy="115726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050764" y="2822050"/>
              <a:ext cx="67282" cy="84038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868202" y="2822050"/>
              <a:ext cx="155611" cy="84038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777181" y="2822050"/>
              <a:ext cx="64156" cy="8586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34014" y="2822050"/>
              <a:ext cx="126238" cy="8586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324833" y="2822050"/>
              <a:ext cx="115900" cy="84038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90680" y="2822050"/>
              <a:ext cx="71884" cy="85862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695103" y="2822050"/>
              <a:ext cx="117154" cy="85862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00993" y="2822050"/>
              <a:ext cx="71884" cy="85862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99730" y="2802344"/>
              <a:ext cx="111723" cy="105568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12540" y="2822050"/>
              <a:ext cx="67283" cy="84038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18431" y="2822050"/>
              <a:ext cx="71884" cy="8586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108764" y="2784720"/>
              <a:ext cx="195072" cy="12319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25349" y="2822050"/>
              <a:ext cx="55128" cy="8586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37318" y="2822050"/>
              <a:ext cx="71883" cy="8586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27833" y="2802344"/>
              <a:ext cx="47401" cy="104860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08390" y="2791057"/>
              <a:ext cx="16436" cy="1659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979841" y="2785675"/>
              <a:ext cx="71884" cy="122237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101251" y="2785327"/>
              <a:ext cx="14324" cy="12076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996625" y="2784720"/>
              <a:ext cx="78689" cy="121368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649957" y="3014200"/>
              <a:ext cx="51337" cy="8256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462816" y="3013766"/>
              <a:ext cx="14324" cy="82823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504091" y="3012550"/>
              <a:ext cx="126238" cy="8586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86578" y="3012550"/>
              <a:ext cx="45520" cy="84038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15228" y="3012550"/>
              <a:ext cx="71884" cy="85862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430751" y="3012550"/>
              <a:ext cx="196886" cy="84038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998100" y="3012550"/>
              <a:ext cx="205915" cy="85862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78393" y="3012550"/>
              <a:ext cx="78135" cy="8586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647084" y="2992844"/>
              <a:ext cx="117847" cy="105568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676135" y="3012550"/>
              <a:ext cx="94419" cy="8586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97529" y="3012550"/>
              <a:ext cx="64157" cy="85862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277525" y="2992844"/>
              <a:ext cx="130665" cy="13482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403693" y="3012550"/>
              <a:ext cx="78135" cy="8586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984718" y="2992844"/>
              <a:ext cx="136897" cy="105568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933311" y="2975220"/>
              <a:ext cx="132270" cy="12319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189828" y="2984422"/>
              <a:ext cx="74053" cy="112340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877537" y="2984162"/>
              <a:ext cx="84905" cy="112861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286666" y="2983901"/>
              <a:ext cx="14931" cy="112847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12213" y="2981557"/>
              <a:ext cx="16437" cy="16596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29651" y="2981557"/>
              <a:ext cx="16437" cy="16596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364204" y="2976175"/>
              <a:ext cx="113948" cy="122237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225013" y="2975827"/>
              <a:ext cx="157199" cy="120761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04388" y="2976175"/>
              <a:ext cx="71884" cy="122237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83602" y="2976175"/>
              <a:ext cx="71883" cy="122237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000705" y="3215750"/>
              <a:ext cx="487338" cy="85862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154203" y="1862456"/>
              <a:ext cx="3759200" cy="2835275"/>
            </a:xfrm>
            <a:custGeom>
              <a:avLst/>
              <a:gdLst/>
              <a:ahLst/>
              <a:cxnLst/>
              <a:rect l="l" t="t" r="r" b="b"/>
              <a:pathLst>
                <a:path w="3759200" h="2835275">
                  <a:moveTo>
                    <a:pt x="3286373" y="0"/>
                  </a:moveTo>
                  <a:lnTo>
                    <a:pt x="472465" y="0"/>
                  </a:lnTo>
                  <a:lnTo>
                    <a:pt x="424158" y="2439"/>
                  </a:lnTo>
                  <a:lnTo>
                    <a:pt x="377246" y="9598"/>
                  </a:lnTo>
                  <a:lnTo>
                    <a:pt x="331968" y="21241"/>
                  </a:lnTo>
                  <a:lnTo>
                    <a:pt x="288560" y="37128"/>
                  </a:lnTo>
                  <a:lnTo>
                    <a:pt x="247260" y="57024"/>
                  </a:lnTo>
                  <a:lnTo>
                    <a:pt x="208305" y="80689"/>
                  </a:lnTo>
                  <a:lnTo>
                    <a:pt x="171933" y="107888"/>
                  </a:lnTo>
                  <a:lnTo>
                    <a:pt x="138381" y="138381"/>
                  </a:lnTo>
                  <a:lnTo>
                    <a:pt x="107888" y="171933"/>
                  </a:lnTo>
                  <a:lnTo>
                    <a:pt x="80689" y="208305"/>
                  </a:lnTo>
                  <a:lnTo>
                    <a:pt x="57023" y="247260"/>
                  </a:lnTo>
                  <a:lnTo>
                    <a:pt x="37128" y="288560"/>
                  </a:lnTo>
                  <a:lnTo>
                    <a:pt x="21241" y="331968"/>
                  </a:lnTo>
                  <a:lnTo>
                    <a:pt x="9598" y="377247"/>
                  </a:lnTo>
                  <a:lnTo>
                    <a:pt x="2439" y="424158"/>
                  </a:lnTo>
                  <a:lnTo>
                    <a:pt x="0" y="472465"/>
                  </a:lnTo>
                  <a:lnTo>
                    <a:pt x="0" y="2362264"/>
                  </a:lnTo>
                  <a:lnTo>
                    <a:pt x="2439" y="2410571"/>
                  </a:lnTo>
                  <a:lnTo>
                    <a:pt x="9598" y="2457483"/>
                  </a:lnTo>
                  <a:lnTo>
                    <a:pt x="21241" y="2502761"/>
                  </a:lnTo>
                  <a:lnTo>
                    <a:pt x="37128" y="2546169"/>
                  </a:lnTo>
                  <a:lnTo>
                    <a:pt x="57023" y="2587469"/>
                  </a:lnTo>
                  <a:lnTo>
                    <a:pt x="80689" y="2626424"/>
                  </a:lnTo>
                  <a:lnTo>
                    <a:pt x="107888" y="2662796"/>
                  </a:lnTo>
                  <a:lnTo>
                    <a:pt x="138381" y="2696348"/>
                  </a:lnTo>
                  <a:lnTo>
                    <a:pt x="171933" y="2726842"/>
                  </a:lnTo>
                  <a:lnTo>
                    <a:pt x="208305" y="2754040"/>
                  </a:lnTo>
                  <a:lnTo>
                    <a:pt x="247260" y="2777706"/>
                  </a:lnTo>
                  <a:lnTo>
                    <a:pt x="288560" y="2797601"/>
                  </a:lnTo>
                  <a:lnTo>
                    <a:pt x="331968" y="2813489"/>
                  </a:lnTo>
                  <a:lnTo>
                    <a:pt x="377246" y="2825131"/>
                  </a:lnTo>
                  <a:lnTo>
                    <a:pt x="424158" y="2832290"/>
                  </a:lnTo>
                  <a:lnTo>
                    <a:pt x="472465" y="2834730"/>
                  </a:lnTo>
                  <a:lnTo>
                    <a:pt x="3286373" y="2834730"/>
                  </a:lnTo>
                  <a:lnTo>
                    <a:pt x="3334679" y="2832290"/>
                  </a:lnTo>
                  <a:lnTo>
                    <a:pt x="3381591" y="2825131"/>
                  </a:lnTo>
                  <a:lnTo>
                    <a:pt x="3426869" y="2813489"/>
                  </a:lnTo>
                  <a:lnTo>
                    <a:pt x="3470277" y="2797601"/>
                  </a:lnTo>
                  <a:lnTo>
                    <a:pt x="3511578" y="2777706"/>
                  </a:lnTo>
                  <a:lnTo>
                    <a:pt x="3550532" y="2754040"/>
                  </a:lnTo>
                  <a:lnTo>
                    <a:pt x="3586904" y="2726842"/>
                  </a:lnTo>
                  <a:lnTo>
                    <a:pt x="3620456" y="2696348"/>
                  </a:lnTo>
                  <a:lnTo>
                    <a:pt x="3650950" y="2662796"/>
                  </a:lnTo>
                  <a:lnTo>
                    <a:pt x="3678148" y="2626424"/>
                  </a:lnTo>
                  <a:lnTo>
                    <a:pt x="3701814" y="2587469"/>
                  </a:lnTo>
                  <a:lnTo>
                    <a:pt x="3721709" y="2546169"/>
                  </a:lnTo>
                  <a:lnTo>
                    <a:pt x="3737597" y="2502761"/>
                  </a:lnTo>
                  <a:lnTo>
                    <a:pt x="3749239" y="2457483"/>
                  </a:lnTo>
                  <a:lnTo>
                    <a:pt x="3756399" y="2410571"/>
                  </a:lnTo>
                  <a:lnTo>
                    <a:pt x="3758838" y="2362264"/>
                  </a:lnTo>
                  <a:lnTo>
                    <a:pt x="3758838" y="472465"/>
                  </a:lnTo>
                  <a:lnTo>
                    <a:pt x="3756399" y="424158"/>
                  </a:lnTo>
                  <a:lnTo>
                    <a:pt x="3749239" y="377247"/>
                  </a:lnTo>
                  <a:lnTo>
                    <a:pt x="3737597" y="331968"/>
                  </a:lnTo>
                  <a:lnTo>
                    <a:pt x="3721709" y="288560"/>
                  </a:lnTo>
                  <a:lnTo>
                    <a:pt x="3701814" y="247260"/>
                  </a:lnTo>
                  <a:lnTo>
                    <a:pt x="3678148" y="208305"/>
                  </a:lnTo>
                  <a:lnTo>
                    <a:pt x="3650950" y="171933"/>
                  </a:lnTo>
                  <a:lnTo>
                    <a:pt x="3620456" y="138381"/>
                  </a:lnTo>
                  <a:lnTo>
                    <a:pt x="3586904" y="107888"/>
                  </a:lnTo>
                  <a:lnTo>
                    <a:pt x="3550532" y="80689"/>
                  </a:lnTo>
                  <a:lnTo>
                    <a:pt x="3511578" y="57024"/>
                  </a:lnTo>
                  <a:lnTo>
                    <a:pt x="3470277" y="37128"/>
                  </a:lnTo>
                  <a:lnTo>
                    <a:pt x="3426869" y="21241"/>
                  </a:lnTo>
                  <a:lnTo>
                    <a:pt x="3381591" y="9598"/>
                  </a:lnTo>
                  <a:lnTo>
                    <a:pt x="3334679" y="2439"/>
                  </a:lnTo>
                  <a:lnTo>
                    <a:pt x="3286373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5" name="object 285"/>
          <p:cNvSpPr txBox="1"/>
          <p:nvPr/>
        </p:nvSpPr>
        <p:spPr>
          <a:xfrm rot="19080000">
            <a:off x="840852" y="5239011"/>
            <a:ext cx="2099957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-20" dirty="0">
                <a:solidFill>
                  <a:srgbClr val="D83B01"/>
                </a:solidFill>
                <a:latin typeface="Calibri"/>
                <a:cs typeface="Calibri"/>
              </a:rPr>
              <a:t>Databr</a:t>
            </a:r>
            <a:r>
              <a:rPr sz="3600" b="1" spc="-30" baseline="1157" dirty="0">
                <a:solidFill>
                  <a:srgbClr val="D83B01"/>
                </a:solidFill>
                <a:latin typeface="Calibri"/>
                <a:cs typeface="Calibri"/>
              </a:rPr>
              <a:t>icks</a:t>
            </a:r>
            <a:r>
              <a:rPr sz="3600" b="1" spc="-97" baseline="1157" dirty="0">
                <a:solidFill>
                  <a:srgbClr val="D83B01"/>
                </a:solidFill>
                <a:latin typeface="Calibri"/>
                <a:cs typeface="Calibri"/>
              </a:rPr>
              <a:t> </a:t>
            </a:r>
            <a:r>
              <a:rPr sz="3600" b="1" spc="-22" baseline="1157" dirty="0">
                <a:solidFill>
                  <a:srgbClr val="D83B01"/>
                </a:solidFill>
                <a:latin typeface="Calibri"/>
                <a:cs typeface="Calibri"/>
              </a:rPr>
              <a:t>Delta</a:t>
            </a:r>
            <a:endParaRPr sz="3600" baseline="1157">
              <a:latin typeface="Calibri"/>
              <a:cs typeface="Calibri"/>
            </a:endParaRPr>
          </a:p>
        </p:txBody>
      </p:sp>
      <p:pic>
        <p:nvPicPr>
          <p:cNvPr id="286" name="object 286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183233" y="6110618"/>
            <a:ext cx="42070" cy="39991"/>
          </a:xfrm>
          <a:prstGeom prst="rect">
            <a:avLst/>
          </a:prstGeom>
        </p:spPr>
      </p:pic>
      <p:grpSp>
        <p:nvGrpSpPr>
          <p:cNvPr id="287" name="object 287"/>
          <p:cNvGrpSpPr/>
          <p:nvPr/>
        </p:nvGrpSpPr>
        <p:grpSpPr>
          <a:xfrm>
            <a:off x="1363122" y="4929794"/>
            <a:ext cx="1723389" cy="1695450"/>
            <a:chOff x="1363122" y="4929794"/>
            <a:chExt cx="1723389" cy="1695450"/>
          </a:xfrm>
        </p:grpSpPr>
        <p:pic>
          <p:nvPicPr>
            <p:cNvPr id="288" name="object 28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63122" y="5522728"/>
              <a:ext cx="854534" cy="765810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439080" y="5593455"/>
              <a:ext cx="813137" cy="748003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221405" y="4929794"/>
              <a:ext cx="578137" cy="591271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527038" y="5105448"/>
              <a:ext cx="1475770" cy="1346200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675230" y="6098098"/>
              <a:ext cx="528190" cy="527050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195959" y="5318505"/>
              <a:ext cx="890125" cy="807330"/>
            </a:xfrm>
            <a:prstGeom prst="rect">
              <a:avLst/>
            </a:prstGeom>
          </p:spPr>
        </p:pic>
      </p:grpSp>
      <p:sp>
        <p:nvSpPr>
          <p:cNvPr id="294" name="object 294"/>
          <p:cNvSpPr/>
          <p:nvPr/>
        </p:nvSpPr>
        <p:spPr>
          <a:xfrm>
            <a:off x="2493952" y="4964483"/>
            <a:ext cx="1604010" cy="1098550"/>
          </a:xfrm>
          <a:custGeom>
            <a:avLst/>
            <a:gdLst/>
            <a:ahLst/>
            <a:cxnLst/>
            <a:rect l="l" t="t" r="r" b="b"/>
            <a:pathLst>
              <a:path w="1604010" h="1098550">
                <a:moveTo>
                  <a:pt x="37292" y="1069096"/>
                </a:moveTo>
                <a:lnTo>
                  <a:pt x="0" y="1069848"/>
                </a:lnTo>
                <a:lnTo>
                  <a:pt x="576" y="1098417"/>
                </a:lnTo>
                <a:lnTo>
                  <a:pt x="38431" y="1097654"/>
                </a:lnTo>
                <a:lnTo>
                  <a:pt x="76487" y="1095380"/>
                </a:lnTo>
                <a:lnTo>
                  <a:pt x="152035" y="1086514"/>
                </a:lnTo>
                <a:lnTo>
                  <a:pt x="226353" y="1072220"/>
                </a:lnTo>
                <a:lnTo>
                  <a:pt x="238874" y="1069113"/>
                </a:lnTo>
                <a:lnTo>
                  <a:pt x="37009" y="1069113"/>
                </a:lnTo>
                <a:lnTo>
                  <a:pt x="37292" y="1069096"/>
                </a:lnTo>
                <a:close/>
              </a:path>
              <a:path w="1604010" h="1098550">
                <a:moveTo>
                  <a:pt x="238965" y="1069091"/>
                </a:moveTo>
                <a:lnTo>
                  <a:pt x="37572" y="1069091"/>
                </a:lnTo>
                <a:lnTo>
                  <a:pt x="37009" y="1069113"/>
                </a:lnTo>
                <a:lnTo>
                  <a:pt x="238874" y="1069113"/>
                </a:lnTo>
                <a:close/>
              </a:path>
              <a:path w="1604010" h="1098550">
                <a:moveTo>
                  <a:pt x="74234" y="1066888"/>
                </a:moveTo>
                <a:lnTo>
                  <a:pt x="37292" y="1069096"/>
                </a:lnTo>
                <a:lnTo>
                  <a:pt x="37572" y="1069091"/>
                </a:lnTo>
                <a:lnTo>
                  <a:pt x="238965" y="1069091"/>
                </a:lnTo>
                <a:lnTo>
                  <a:pt x="247731" y="1066915"/>
                </a:lnTo>
                <a:lnTo>
                  <a:pt x="73960" y="1066915"/>
                </a:lnTo>
                <a:lnTo>
                  <a:pt x="74234" y="1066888"/>
                </a:lnTo>
                <a:close/>
              </a:path>
              <a:path w="1604010" h="1098550">
                <a:moveTo>
                  <a:pt x="247906" y="1066872"/>
                </a:moveTo>
                <a:lnTo>
                  <a:pt x="74508" y="1066872"/>
                </a:lnTo>
                <a:lnTo>
                  <a:pt x="73960" y="1066915"/>
                </a:lnTo>
                <a:lnTo>
                  <a:pt x="247731" y="1066915"/>
                </a:lnTo>
                <a:lnTo>
                  <a:pt x="247906" y="1066872"/>
                </a:lnTo>
                <a:close/>
              </a:path>
              <a:path w="1604010" h="1098550">
                <a:moveTo>
                  <a:pt x="262548" y="1063239"/>
                </a:moveTo>
                <a:lnTo>
                  <a:pt x="111314" y="1063239"/>
                </a:lnTo>
                <a:lnTo>
                  <a:pt x="74234" y="1066888"/>
                </a:lnTo>
                <a:lnTo>
                  <a:pt x="74508" y="1066872"/>
                </a:lnTo>
                <a:lnTo>
                  <a:pt x="247906" y="1066872"/>
                </a:lnTo>
                <a:lnTo>
                  <a:pt x="262548" y="1063239"/>
                </a:lnTo>
                <a:close/>
              </a:path>
              <a:path w="1604010" h="1098550">
                <a:moveTo>
                  <a:pt x="280117" y="1058237"/>
                </a:moveTo>
                <a:lnTo>
                  <a:pt x="147915" y="1058237"/>
                </a:lnTo>
                <a:lnTo>
                  <a:pt x="111049" y="1063265"/>
                </a:lnTo>
                <a:lnTo>
                  <a:pt x="111314" y="1063239"/>
                </a:lnTo>
                <a:lnTo>
                  <a:pt x="262548" y="1063239"/>
                </a:lnTo>
                <a:lnTo>
                  <a:pt x="280117" y="1058237"/>
                </a:lnTo>
                <a:close/>
              </a:path>
              <a:path w="1604010" h="1098550">
                <a:moveTo>
                  <a:pt x="301877" y="1051912"/>
                </a:moveTo>
                <a:lnTo>
                  <a:pt x="184237" y="1051912"/>
                </a:lnTo>
                <a:lnTo>
                  <a:pt x="147656" y="1058272"/>
                </a:lnTo>
                <a:lnTo>
                  <a:pt x="147915" y="1058237"/>
                </a:lnTo>
                <a:lnTo>
                  <a:pt x="280117" y="1058237"/>
                </a:lnTo>
                <a:lnTo>
                  <a:pt x="298862" y="1052887"/>
                </a:lnTo>
                <a:lnTo>
                  <a:pt x="301877" y="1051912"/>
                </a:lnTo>
                <a:close/>
              </a:path>
              <a:path w="1604010" h="1098550">
                <a:moveTo>
                  <a:pt x="325400" y="1044313"/>
                </a:moveTo>
                <a:lnTo>
                  <a:pt x="220206" y="1044313"/>
                </a:lnTo>
                <a:lnTo>
                  <a:pt x="183982" y="1051957"/>
                </a:lnTo>
                <a:lnTo>
                  <a:pt x="184237" y="1051912"/>
                </a:lnTo>
                <a:lnTo>
                  <a:pt x="301877" y="1051912"/>
                </a:lnTo>
                <a:lnTo>
                  <a:pt x="325400" y="1044313"/>
                </a:lnTo>
                <a:close/>
              </a:path>
              <a:path w="1604010" h="1098550">
                <a:moveTo>
                  <a:pt x="350765" y="1035485"/>
                </a:moveTo>
                <a:lnTo>
                  <a:pt x="255747" y="1035485"/>
                </a:lnTo>
                <a:lnTo>
                  <a:pt x="219964" y="1044364"/>
                </a:lnTo>
                <a:lnTo>
                  <a:pt x="220206" y="1044313"/>
                </a:lnTo>
                <a:lnTo>
                  <a:pt x="325400" y="1044313"/>
                </a:lnTo>
                <a:lnTo>
                  <a:pt x="334261" y="1041450"/>
                </a:lnTo>
                <a:lnTo>
                  <a:pt x="350765" y="1035485"/>
                </a:lnTo>
                <a:close/>
              </a:path>
              <a:path w="1604010" h="1098550">
                <a:moveTo>
                  <a:pt x="377139" y="1025476"/>
                </a:moveTo>
                <a:lnTo>
                  <a:pt x="290784" y="1025476"/>
                </a:lnTo>
                <a:lnTo>
                  <a:pt x="255499" y="1035546"/>
                </a:lnTo>
                <a:lnTo>
                  <a:pt x="255747" y="1035485"/>
                </a:lnTo>
                <a:lnTo>
                  <a:pt x="350765" y="1035485"/>
                </a:lnTo>
                <a:lnTo>
                  <a:pt x="369107" y="1028856"/>
                </a:lnTo>
                <a:lnTo>
                  <a:pt x="377139" y="1025476"/>
                </a:lnTo>
                <a:close/>
              </a:path>
              <a:path w="1604010" h="1098550">
                <a:moveTo>
                  <a:pt x="403618" y="1014334"/>
                </a:moveTo>
                <a:lnTo>
                  <a:pt x="325243" y="1014334"/>
                </a:lnTo>
                <a:lnTo>
                  <a:pt x="290549" y="1025543"/>
                </a:lnTo>
                <a:lnTo>
                  <a:pt x="290784" y="1025476"/>
                </a:lnTo>
                <a:lnTo>
                  <a:pt x="377139" y="1025476"/>
                </a:lnTo>
                <a:lnTo>
                  <a:pt x="403618" y="1014334"/>
                </a:lnTo>
                <a:close/>
              </a:path>
              <a:path w="1604010" h="1098550">
                <a:moveTo>
                  <a:pt x="432677" y="1002107"/>
                </a:moveTo>
                <a:lnTo>
                  <a:pt x="359048" y="1002107"/>
                </a:lnTo>
                <a:lnTo>
                  <a:pt x="358363" y="1002375"/>
                </a:lnTo>
                <a:lnTo>
                  <a:pt x="325013" y="1014408"/>
                </a:lnTo>
                <a:lnTo>
                  <a:pt x="325243" y="1014334"/>
                </a:lnTo>
                <a:lnTo>
                  <a:pt x="403618" y="1014334"/>
                </a:lnTo>
                <a:lnTo>
                  <a:pt x="432677" y="1002107"/>
                </a:lnTo>
                <a:close/>
              </a:path>
              <a:path w="1604010" h="1098550">
                <a:moveTo>
                  <a:pt x="358705" y="1002231"/>
                </a:moveTo>
                <a:lnTo>
                  <a:pt x="358307" y="1002375"/>
                </a:lnTo>
                <a:lnTo>
                  <a:pt x="358705" y="1002231"/>
                </a:lnTo>
                <a:close/>
              </a:path>
              <a:path w="1604010" h="1098550">
                <a:moveTo>
                  <a:pt x="487897" y="974493"/>
                </a:moveTo>
                <a:lnTo>
                  <a:pt x="424627" y="974493"/>
                </a:lnTo>
                <a:lnTo>
                  <a:pt x="423722" y="974911"/>
                </a:lnTo>
                <a:lnTo>
                  <a:pt x="358705" y="1002231"/>
                </a:lnTo>
                <a:lnTo>
                  <a:pt x="359048" y="1002107"/>
                </a:lnTo>
                <a:lnTo>
                  <a:pt x="432677" y="1002107"/>
                </a:lnTo>
                <a:lnTo>
                  <a:pt x="436168" y="1000638"/>
                </a:lnTo>
                <a:lnTo>
                  <a:pt x="487897" y="974493"/>
                </a:lnTo>
                <a:close/>
              </a:path>
              <a:path w="1604010" h="1098550">
                <a:moveTo>
                  <a:pt x="424164" y="974688"/>
                </a:moveTo>
                <a:lnTo>
                  <a:pt x="423634" y="974911"/>
                </a:lnTo>
                <a:lnTo>
                  <a:pt x="424164" y="974688"/>
                </a:lnTo>
                <a:close/>
              </a:path>
              <a:path w="1604010" h="1098550">
                <a:moveTo>
                  <a:pt x="424627" y="974493"/>
                </a:moveTo>
                <a:lnTo>
                  <a:pt x="424164" y="974688"/>
                </a:lnTo>
                <a:lnTo>
                  <a:pt x="423722" y="974911"/>
                </a:lnTo>
                <a:lnTo>
                  <a:pt x="424627" y="974493"/>
                </a:lnTo>
                <a:close/>
              </a:path>
              <a:path w="1604010" h="1098550">
                <a:moveTo>
                  <a:pt x="542653" y="943200"/>
                </a:moveTo>
                <a:lnTo>
                  <a:pt x="486463" y="943200"/>
                </a:lnTo>
                <a:lnTo>
                  <a:pt x="485786" y="943565"/>
                </a:lnTo>
                <a:lnTo>
                  <a:pt x="424164" y="974688"/>
                </a:lnTo>
                <a:lnTo>
                  <a:pt x="424627" y="974493"/>
                </a:lnTo>
                <a:lnTo>
                  <a:pt x="487897" y="974493"/>
                </a:lnTo>
                <a:lnTo>
                  <a:pt x="499695" y="968529"/>
                </a:lnTo>
                <a:lnTo>
                  <a:pt x="530123" y="951035"/>
                </a:lnTo>
                <a:lnTo>
                  <a:pt x="542653" y="943200"/>
                </a:lnTo>
                <a:close/>
              </a:path>
              <a:path w="1604010" h="1098550">
                <a:moveTo>
                  <a:pt x="486117" y="943375"/>
                </a:moveTo>
                <a:lnTo>
                  <a:pt x="485740" y="943565"/>
                </a:lnTo>
                <a:lnTo>
                  <a:pt x="486117" y="943375"/>
                </a:lnTo>
                <a:close/>
              </a:path>
              <a:path w="1604010" h="1098550">
                <a:moveTo>
                  <a:pt x="568717" y="926394"/>
                </a:moveTo>
                <a:lnTo>
                  <a:pt x="515651" y="926394"/>
                </a:lnTo>
                <a:lnTo>
                  <a:pt x="486117" y="943375"/>
                </a:lnTo>
                <a:lnTo>
                  <a:pt x="486463" y="943200"/>
                </a:lnTo>
                <a:lnTo>
                  <a:pt x="542653" y="943200"/>
                </a:lnTo>
                <a:lnTo>
                  <a:pt x="559342" y="932766"/>
                </a:lnTo>
                <a:lnTo>
                  <a:pt x="568717" y="926394"/>
                </a:lnTo>
                <a:close/>
              </a:path>
              <a:path w="1604010" h="1098550">
                <a:moveTo>
                  <a:pt x="594185" y="908681"/>
                </a:moveTo>
                <a:lnTo>
                  <a:pt x="543962" y="908681"/>
                </a:lnTo>
                <a:lnTo>
                  <a:pt x="515419" y="926528"/>
                </a:lnTo>
                <a:lnTo>
                  <a:pt x="515651" y="926394"/>
                </a:lnTo>
                <a:lnTo>
                  <a:pt x="568717" y="926394"/>
                </a:lnTo>
                <a:lnTo>
                  <a:pt x="587390" y="913704"/>
                </a:lnTo>
                <a:lnTo>
                  <a:pt x="594185" y="908681"/>
                </a:lnTo>
                <a:close/>
              </a:path>
              <a:path w="1604010" h="1098550">
                <a:moveTo>
                  <a:pt x="618747" y="890229"/>
                </a:moveTo>
                <a:lnTo>
                  <a:pt x="571094" y="890229"/>
                </a:lnTo>
                <a:lnTo>
                  <a:pt x="543720" y="908833"/>
                </a:lnTo>
                <a:lnTo>
                  <a:pt x="543962" y="908681"/>
                </a:lnTo>
                <a:lnTo>
                  <a:pt x="594185" y="908681"/>
                </a:lnTo>
                <a:lnTo>
                  <a:pt x="614196" y="893892"/>
                </a:lnTo>
                <a:lnTo>
                  <a:pt x="618747" y="890229"/>
                </a:lnTo>
                <a:close/>
              </a:path>
              <a:path w="1604010" h="1098550">
                <a:moveTo>
                  <a:pt x="642290" y="871088"/>
                </a:moveTo>
                <a:lnTo>
                  <a:pt x="596976" y="871088"/>
                </a:lnTo>
                <a:lnTo>
                  <a:pt x="570860" y="890388"/>
                </a:lnTo>
                <a:lnTo>
                  <a:pt x="571094" y="890229"/>
                </a:lnTo>
                <a:lnTo>
                  <a:pt x="618747" y="890229"/>
                </a:lnTo>
                <a:lnTo>
                  <a:pt x="639686" y="873376"/>
                </a:lnTo>
                <a:lnTo>
                  <a:pt x="642290" y="871088"/>
                </a:lnTo>
                <a:close/>
              </a:path>
              <a:path w="1604010" h="1098550">
                <a:moveTo>
                  <a:pt x="664710" y="851309"/>
                </a:moveTo>
                <a:lnTo>
                  <a:pt x="621529" y="851309"/>
                </a:lnTo>
                <a:lnTo>
                  <a:pt x="621056" y="851707"/>
                </a:lnTo>
                <a:lnTo>
                  <a:pt x="596727" y="871271"/>
                </a:lnTo>
                <a:lnTo>
                  <a:pt x="596976" y="871088"/>
                </a:lnTo>
                <a:lnTo>
                  <a:pt x="642290" y="871088"/>
                </a:lnTo>
                <a:lnTo>
                  <a:pt x="663788" y="852197"/>
                </a:lnTo>
                <a:lnTo>
                  <a:pt x="664710" y="851309"/>
                </a:lnTo>
                <a:close/>
              </a:path>
              <a:path w="1604010" h="1098550">
                <a:moveTo>
                  <a:pt x="621290" y="851502"/>
                </a:moveTo>
                <a:lnTo>
                  <a:pt x="621035" y="851707"/>
                </a:lnTo>
                <a:lnTo>
                  <a:pt x="621290" y="851502"/>
                </a:lnTo>
                <a:close/>
              </a:path>
              <a:path w="1604010" h="1098550">
                <a:moveTo>
                  <a:pt x="685857" y="830947"/>
                </a:moveTo>
                <a:lnTo>
                  <a:pt x="644681" y="830947"/>
                </a:lnTo>
                <a:lnTo>
                  <a:pt x="644202" y="831387"/>
                </a:lnTo>
                <a:lnTo>
                  <a:pt x="621290" y="851502"/>
                </a:lnTo>
                <a:lnTo>
                  <a:pt x="621529" y="851309"/>
                </a:lnTo>
                <a:lnTo>
                  <a:pt x="664710" y="851309"/>
                </a:lnTo>
                <a:lnTo>
                  <a:pt x="685857" y="830947"/>
                </a:lnTo>
                <a:close/>
              </a:path>
              <a:path w="1604010" h="1098550">
                <a:moveTo>
                  <a:pt x="644438" y="831160"/>
                </a:moveTo>
                <a:lnTo>
                  <a:pt x="644179" y="831387"/>
                </a:lnTo>
                <a:lnTo>
                  <a:pt x="644438" y="831160"/>
                </a:lnTo>
                <a:close/>
              </a:path>
              <a:path w="1604010" h="1098550">
                <a:moveTo>
                  <a:pt x="705613" y="810053"/>
                </a:moveTo>
                <a:lnTo>
                  <a:pt x="666360" y="810053"/>
                </a:lnTo>
                <a:lnTo>
                  <a:pt x="665874" y="810543"/>
                </a:lnTo>
                <a:lnTo>
                  <a:pt x="644438" y="831160"/>
                </a:lnTo>
                <a:lnTo>
                  <a:pt x="644681" y="830947"/>
                </a:lnTo>
                <a:lnTo>
                  <a:pt x="685857" y="830947"/>
                </a:lnTo>
                <a:lnTo>
                  <a:pt x="686427" y="830398"/>
                </a:lnTo>
                <a:lnTo>
                  <a:pt x="705613" y="810053"/>
                </a:lnTo>
                <a:close/>
              </a:path>
              <a:path w="1604010" h="1098550">
                <a:moveTo>
                  <a:pt x="666105" y="810298"/>
                </a:moveTo>
                <a:lnTo>
                  <a:pt x="665851" y="810543"/>
                </a:lnTo>
                <a:lnTo>
                  <a:pt x="666105" y="810298"/>
                </a:lnTo>
                <a:close/>
              </a:path>
              <a:path w="1604010" h="1098550">
                <a:moveTo>
                  <a:pt x="723979" y="788682"/>
                </a:moveTo>
                <a:lnTo>
                  <a:pt x="686490" y="788682"/>
                </a:lnTo>
                <a:lnTo>
                  <a:pt x="686001" y="789228"/>
                </a:lnTo>
                <a:lnTo>
                  <a:pt x="666105" y="810298"/>
                </a:lnTo>
                <a:lnTo>
                  <a:pt x="666360" y="810053"/>
                </a:lnTo>
                <a:lnTo>
                  <a:pt x="705613" y="810053"/>
                </a:lnTo>
                <a:lnTo>
                  <a:pt x="707530" y="808020"/>
                </a:lnTo>
                <a:lnTo>
                  <a:pt x="723979" y="788682"/>
                </a:lnTo>
                <a:close/>
              </a:path>
              <a:path w="1604010" h="1098550">
                <a:moveTo>
                  <a:pt x="686238" y="788950"/>
                </a:moveTo>
                <a:lnTo>
                  <a:pt x="685976" y="789228"/>
                </a:lnTo>
                <a:lnTo>
                  <a:pt x="686238" y="788950"/>
                </a:lnTo>
                <a:close/>
              </a:path>
              <a:path w="1604010" h="1098550">
                <a:moveTo>
                  <a:pt x="740872" y="766889"/>
                </a:moveTo>
                <a:lnTo>
                  <a:pt x="705002" y="766889"/>
                </a:lnTo>
                <a:lnTo>
                  <a:pt x="704512" y="767498"/>
                </a:lnTo>
                <a:lnTo>
                  <a:pt x="686238" y="788950"/>
                </a:lnTo>
                <a:lnTo>
                  <a:pt x="686490" y="788682"/>
                </a:lnTo>
                <a:lnTo>
                  <a:pt x="723979" y="788682"/>
                </a:lnTo>
                <a:lnTo>
                  <a:pt x="727022" y="785104"/>
                </a:lnTo>
                <a:lnTo>
                  <a:pt x="740872" y="766889"/>
                </a:lnTo>
                <a:close/>
              </a:path>
              <a:path w="1604010" h="1098550">
                <a:moveTo>
                  <a:pt x="704748" y="767187"/>
                </a:moveTo>
                <a:lnTo>
                  <a:pt x="704484" y="767498"/>
                </a:lnTo>
                <a:lnTo>
                  <a:pt x="704748" y="767187"/>
                </a:lnTo>
                <a:close/>
              </a:path>
              <a:path w="1604010" h="1098550">
                <a:moveTo>
                  <a:pt x="756217" y="744728"/>
                </a:moveTo>
                <a:lnTo>
                  <a:pt x="721824" y="744728"/>
                </a:lnTo>
                <a:lnTo>
                  <a:pt x="721337" y="745409"/>
                </a:lnTo>
                <a:lnTo>
                  <a:pt x="704748" y="767187"/>
                </a:lnTo>
                <a:lnTo>
                  <a:pt x="705002" y="766889"/>
                </a:lnTo>
                <a:lnTo>
                  <a:pt x="740872" y="766889"/>
                </a:lnTo>
                <a:lnTo>
                  <a:pt x="744825" y="761689"/>
                </a:lnTo>
                <a:lnTo>
                  <a:pt x="756217" y="744728"/>
                </a:lnTo>
                <a:close/>
              </a:path>
              <a:path w="1604010" h="1098550">
                <a:moveTo>
                  <a:pt x="721566" y="745068"/>
                </a:moveTo>
                <a:lnTo>
                  <a:pt x="721306" y="745409"/>
                </a:lnTo>
                <a:lnTo>
                  <a:pt x="721566" y="745068"/>
                </a:lnTo>
                <a:close/>
              </a:path>
              <a:path w="1604010" h="1098550">
                <a:moveTo>
                  <a:pt x="769945" y="722257"/>
                </a:moveTo>
                <a:lnTo>
                  <a:pt x="736888" y="722257"/>
                </a:lnTo>
                <a:lnTo>
                  <a:pt x="736410" y="723018"/>
                </a:lnTo>
                <a:lnTo>
                  <a:pt x="721566" y="745068"/>
                </a:lnTo>
                <a:lnTo>
                  <a:pt x="721824" y="744728"/>
                </a:lnTo>
                <a:lnTo>
                  <a:pt x="756217" y="744728"/>
                </a:lnTo>
                <a:lnTo>
                  <a:pt x="760859" y="737816"/>
                </a:lnTo>
                <a:lnTo>
                  <a:pt x="769945" y="722257"/>
                </a:lnTo>
                <a:close/>
              </a:path>
              <a:path w="1604010" h="1098550">
                <a:moveTo>
                  <a:pt x="736636" y="722631"/>
                </a:moveTo>
                <a:lnTo>
                  <a:pt x="736376" y="723018"/>
                </a:lnTo>
                <a:lnTo>
                  <a:pt x="736636" y="722631"/>
                </a:lnTo>
                <a:close/>
              </a:path>
              <a:path w="1604010" h="1098550">
                <a:moveTo>
                  <a:pt x="736888" y="722257"/>
                </a:moveTo>
                <a:lnTo>
                  <a:pt x="736636" y="722631"/>
                </a:lnTo>
                <a:lnTo>
                  <a:pt x="736410" y="723018"/>
                </a:lnTo>
                <a:lnTo>
                  <a:pt x="736888" y="722257"/>
                </a:lnTo>
                <a:close/>
              </a:path>
              <a:path w="1604010" h="1098550">
                <a:moveTo>
                  <a:pt x="781993" y="699530"/>
                </a:moveTo>
                <a:lnTo>
                  <a:pt x="750125" y="699530"/>
                </a:lnTo>
                <a:lnTo>
                  <a:pt x="749667" y="700380"/>
                </a:lnTo>
                <a:lnTo>
                  <a:pt x="736636" y="722631"/>
                </a:lnTo>
                <a:lnTo>
                  <a:pt x="736888" y="722257"/>
                </a:lnTo>
                <a:lnTo>
                  <a:pt x="769945" y="722257"/>
                </a:lnTo>
                <a:lnTo>
                  <a:pt x="775045" y="713522"/>
                </a:lnTo>
                <a:lnTo>
                  <a:pt x="781993" y="699530"/>
                </a:lnTo>
                <a:close/>
              </a:path>
              <a:path w="1604010" h="1098550">
                <a:moveTo>
                  <a:pt x="749881" y="699948"/>
                </a:moveTo>
                <a:lnTo>
                  <a:pt x="749629" y="700380"/>
                </a:lnTo>
                <a:lnTo>
                  <a:pt x="749881" y="699948"/>
                </a:lnTo>
                <a:close/>
              </a:path>
              <a:path w="1604010" h="1098550">
                <a:moveTo>
                  <a:pt x="750125" y="699530"/>
                </a:moveTo>
                <a:lnTo>
                  <a:pt x="749881" y="699948"/>
                </a:lnTo>
                <a:lnTo>
                  <a:pt x="749667" y="700380"/>
                </a:lnTo>
                <a:lnTo>
                  <a:pt x="750125" y="699530"/>
                </a:lnTo>
                <a:close/>
              </a:path>
              <a:path w="1604010" h="1098550">
                <a:moveTo>
                  <a:pt x="792306" y="676605"/>
                </a:moveTo>
                <a:lnTo>
                  <a:pt x="761474" y="676605"/>
                </a:lnTo>
                <a:lnTo>
                  <a:pt x="761046" y="677550"/>
                </a:lnTo>
                <a:lnTo>
                  <a:pt x="749881" y="699948"/>
                </a:lnTo>
                <a:lnTo>
                  <a:pt x="750125" y="699530"/>
                </a:lnTo>
                <a:lnTo>
                  <a:pt x="781993" y="699530"/>
                </a:lnTo>
                <a:lnTo>
                  <a:pt x="787297" y="688850"/>
                </a:lnTo>
                <a:lnTo>
                  <a:pt x="792306" y="676605"/>
                </a:lnTo>
                <a:close/>
              </a:path>
              <a:path w="1604010" h="1098550">
                <a:moveTo>
                  <a:pt x="761238" y="677079"/>
                </a:moveTo>
                <a:lnTo>
                  <a:pt x="761005" y="677550"/>
                </a:lnTo>
                <a:lnTo>
                  <a:pt x="761238" y="677079"/>
                </a:lnTo>
                <a:close/>
              </a:path>
              <a:path w="1604010" h="1098550">
                <a:moveTo>
                  <a:pt x="761474" y="676605"/>
                </a:moveTo>
                <a:lnTo>
                  <a:pt x="761238" y="677079"/>
                </a:lnTo>
                <a:lnTo>
                  <a:pt x="761046" y="677550"/>
                </a:lnTo>
                <a:lnTo>
                  <a:pt x="761474" y="676605"/>
                </a:lnTo>
                <a:close/>
              </a:path>
              <a:path w="1604010" h="1098550">
                <a:moveTo>
                  <a:pt x="800836" y="653536"/>
                </a:moveTo>
                <a:lnTo>
                  <a:pt x="770870" y="653536"/>
                </a:lnTo>
                <a:lnTo>
                  <a:pt x="770491" y="654580"/>
                </a:lnTo>
                <a:lnTo>
                  <a:pt x="761238" y="677079"/>
                </a:lnTo>
                <a:lnTo>
                  <a:pt x="761474" y="676605"/>
                </a:lnTo>
                <a:lnTo>
                  <a:pt x="792306" y="676605"/>
                </a:lnTo>
                <a:lnTo>
                  <a:pt x="797528" y="663842"/>
                </a:lnTo>
                <a:lnTo>
                  <a:pt x="800836" y="653536"/>
                </a:lnTo>
                <a:close/>
              </a:path>
              <a:path w="1604010" h="1098550">
                <a:moveTo>
                  <a:pt x="770663" y="654044"/>
                </a:moveTo>
                <a:lnTo>
                  <a:pt x="770443" y="654580"/>
                </a:lnTo>
                <a:lnTo>
                  <a:pt x="770663" y="654044"/>
                </a:lnTo>
                <a:close/>
              </a:path>
              <a:path w="1604010" h="1098550">
                <a:moveTo>
                  <a:pt x="770870" y="653536"/>
                </a:moveTo>
                <a:lnTo>
                  <a:pt x="770663" y="654044"/>
                </a:lnTo>
                <a:lnTo>
                  <a:pt x="770491" y="654580"/>
                </a:lnTo>
                <a:lnTo>
                  <a:pt x="770870" y="653536"/>
                </a:lnTo>
                <a:close/>
              </a:path>
              <a:path w="1604010" h="1098550">
                <a:moveTo>
                  <a:pt x="807540" y="630374"/>
                </a:moveTo>
                <a:lnTo>
                  <a:pt x="778259" y="630374"/>
                </a:lnTo>
                <a:lnTo>
                  <a:pt x="777944" y="631517"/>
                </a:lnTo>
                <a:lnTo>
                  <a:pt x="770663" y="654044"/>
                </a:lnTo>
                <a:lnTo>
                  <a:pt x="770870" y="653536"/>
                </a:lnTo>
                <a:lnTo>
                  <a:pt x="800836" y="653536"/>
                </a:lnTo>
                <a:lnTo>
                  <a:pt x="805648" y="638543"/>
                </a:lnTo>
                <a:lnTo>
                  <a:pt x="807540" y="630374"/>
                </a:lnTo>
                <a:close/>
              </a:path>
              <a:path w="1604010" h="1098550">
                <a:moveTo>
                  <a:pt x="778078" y="630939"/>
                </a:moveTo>
                <a:lnTo>
                  <a:pt x="777893" y="631517"/>
                </a:lnTo>
                <a:lnTo>
                  <a:pt x="778078" y="630939"/>
                </a:lnTo>
                <a:close/>
              </a:path>
              <a:path w="1604010" h="1098550">
                <a:moveTo>
                  <a:pt x="778259" y="630374"/>
                </a:moveTo>
                <a:lnTo>
                  <a:pt x="778078" y="630939"/>
                </a:lnTo>
                <a:lnTo>
                  <a:pt x="777944" y="631517"/>
                </a:lnTo>
                <a:lnTo>
                  <a:pt x="778259" y="630374"/>
                </a:lnTo>
                <a:close/>
              </a:path>
              <a:path w="1604010" h="1098550">
                <a:moveTo>
                  <a:pt x="812385" y="607167"/>
                </a:moveTo>
                <a:lnTo>
                  <a:pt x="783584" y="607167"/>
                </a:lnTo>
                <a:lnTo>
                  <a:pt x="783355" y="608402"/>
                </a:lnTo>
                <a:lnTo>
                  <a:pt x="778078" y="630939"/>
                </a:lnTo>
                <a:lnTo>
                  <a:pt x="778259" y="630374"/>
                </a:lnTo>
                <a:lnTo>
                  <a:pt x="807540" y="630374"/>
                </a:lnTo>
                <a:lnTo>
                  <a:pt x="811564" y="613004"/>
                </a:lnTo>
                <a:lnTo>
                  <a:pt x="812385" y="607167"/>
                </a:lnTo>
                <a:close/>
              </a:path>
              <a:path w="1604010" h="1098550">
                <a:moveTo>
                  <a:pt x="783441" y="607785"/>
                </a:moveTo>
                <a:lnTo>
                  <a:pt x="783298" y="608402"/>
                </a:lnTo>
                <a:lnTo>
                  <a:pt x="783441" y="607785"/>
                </a:lnTo>
                <a:close/>
              </a:path>
              <a:path w="1604010" h="1098550">
                <a:moveTo>
                  <a:pt x="783584" y="607167"/>
                </a:moveTo>
                <a:lnTo>
                  <a:pt x="783441" y="607785"/>
                </a:lnTo>
                <a:lnTo>
                  <a:pt x="783355" y="608402"/>
                </a:lnTo>
                <a:lnTo>
                  <a:pt x="783584" y="607167"/>
                </a:lnTo>
                <a:close/>
              </a:path>
              <a:path w="1604010" h="1098550">
                <a:moveTo>
                  <a:pt x="815340" y="583957"/>
                </a:moveTo>
                <a:lnTo>
                  <a:pt x="786794" y="583957"/>
                </a:lnTo>
                <a:lnTo>
                  <a:pt x="786671" y="585270"/>
                </a:lnTo>
                <a:lnTo>
                  <a:pt x="783441" y="607785"/>
                </a:lnTo>
                <a:lnTo>
                  <a:pt x="783584" y="607167"/>
                </a:lnTo>
                <a:lnTo>
                  <a:pt x="812385" y="607167"/>
                </a:lnTo>
                <a:lnTo>
                  <a:pt x="815182" y="587283"/>
                </a:lnTo>
                <a:lnTo>
                  <a:pt x="815340" y="583957"/>
                </a:lnTo>
                <a:close/>
              </a:path>
              <a:path w="1604010" h="1098550">
                <a:moveTo>
                  <a:pt x="786702" y="584610"/>
                </a:moveTo>
                <a:lnTo>
                  <a:pt x="786609" y="585270"/>
                </a:lnTo>
                <a:lnTo>
                  <a:pt x="786702" y="584610"/>
                </a:lnTo>
                <a:close/>
              </a:path>
              <a:path w="1604010" h="1098550">
                <a:moveTo>
                  <a:pt x="1517639" y="29010"/>
                </a:moveTo>
                <a:lnTo>
                  <a:pt x="1452172" y="36395"/>
                </a:lnTo>
                <a:lnTo>
                  <a:pt x="1377854" y="50689"/>
                </a:lnTo>
                <a:lnTo>
                  <a:pt x="1305345" y="70022"/>
                </a:lnTo>
                <a:lnTo>
                  <a:pt x="1235101" y="94053"/>
                </a:lnTo>
                <a:lnTo>
                  <a:pt x="1168039" y="122271"/>
                </a:lnTo>
                <a:lnTo>
                  <a:pt x="1104512" y="154379"/>
                </a:lnTo>
                <a:lnTo>
                  <a:pt x="1044865" y="190143"/>
                </a:lnTo>
                <a:lnTo>
                  <a:pt x="990011" y="229016"/>
                </a:lnTo>
                <a:lnTo>
                  <a:pt x="940419" y="270711"/>
                </a:lnTo>
                <a:lnTo>
                  <a:pt x="896677" y="314888"/>
                </a:lnTo>
                <a:lnTo>
                  <a:pt x="859383" y="361219"/>
                </a:lnTo>
                <a:lnTo>
                  <a:pt x="829162" y="409387"/>
                </a:lnTo>
                <a:lnTo>
                  <a:pt x="806679" y="459066"/>
                </a:lnTo>
                <a:lnTo>
                  <a:pt x="792643" y="509904"/>
                </a:lnTo>
                <a:lnTo>
                  <a:pt x="786702" y="584610"/>
                </a:lnTo>
                <a:lnTo>
                  <a:pt x="786794" y="583957"/>
                </a:lnTo>
                <a:lnTo>
                  <a:pt x="815340" y="583957"/>
                </a:lnTo>
                <a:lnTo>
                  <a:pt x="817476" y="538952"/>
                </a:lnTo>
                <a:lnTo>
                  <a:pt x="817538" y="537639"/>
                </a:lnTo>
                <a:lnTo>
                  <a:pt x="820679" y="515741"/>
                </a:lnTo>
                <a:lnTo>
                  <a:pt x="820853" y="514507"/>
                </a:lnTo>
                <a:lnTo>
                  <a:pt x="825998" y="492535"/>
                </a:lnTo>
                <a:lnTo>
                  <a:pt x="826263" y="491392"/>
                </a:lnTo>
                <a:lnTo>
                  <a:pt x="833383" y="469372"/>
                </a:lnTo>
                <a:lnTo>
                  <a:pt x="833718" y="468329"/>
                </a:lnTo>
                <a:lnTo>
                  <a:pt x="842775" y="446303"/>
                </a:lnTo>
                <a:lnTo>
                  <a:pt x="843161" y="445358"/>
                </a:lnTo>
                <a:lnTo>
                  <a:pt x="854119" y="423378"/>
                </a:lnTo>
                <a:lnTo>
                  <a:pt x="854541" y="422528"/>
                </a:lnTo>
                <a:lnTo>
                  <a:pt x="867352" y="400653"/>
                </a:lnTo>
                <a:lnTo>
                  <a:pt x="867797" y="399891"/>
                </a:lnTo>
                <a:lnTo>
                  <a:pt x="882412" y="378181"/>
                </a:lnTo>
                <a:lnTo>
                  <a:pt x="882870" y="377499"/>
                </a:lnTo>
                <a:lnTo>
                  <a:pt x="899232" y="356020"/>
                </a:lnTo>
                <a:lnTo>
                  <a:pt x="899695" y="355410"/>
                </a:lnTo>
                <a:lnTo>
                  <a:pt x="917741" y="334227"/>
                </a:lnTo>
                <a:lnTo>
                  <a:pt x="918206" y="333681"/>
                </a:lnTo>
                <a:lnTo>
                  <a:pt x="937872" y="312855"/>
                </a:lnTo>
                <a:lnTo>
                  <a:pt x="938333" y="312366"/>
                </a:lnTo>
                <a:lnTo>
                  <a:pt x="959547" y="291962"/>
                </a:lnTo>
                <a:lnTo>
                  <a:pt x="960005" y="291522"/>
                </a:lnTo>
                <a:lnTo>
                  <a:pt x="982699" y="271599"/>
                </a:lnTo>
                <a:lnTo>
                  <a:pt x="983151" y="271202"/>
                </a:lnTo>
                <a:lnTo>
                  <a:pt x="1007251" y="251821"/>
                </a:lnTo>
                <a:lnTo>
                  <a:pt x="1007699" y="251461"/>
                </a:lnTo>
                <a:lnTo>
                  <a:pt x="1033132" y="232680"/>
                </a:lnTo>
                <a:lnTo>
                  <a:pt x="1060265" y="214227"/>
                </a:lnTo>
                <a:lnTo>
                  <a:pt x="1088575" y="196514"/>
                </a:lnTo>
                <a:lnTo>
                  <a:pt x="1117787" y="179708"/>
                </a:lnTo>
                <a:lnTo>
                  <a:pt x="1118421" y="179344"/>
                </a:lnTo>
                <a:lnTo>
                  <a:pt x="1179658" y="148416"/>
                </a:lnTo>
                <a:lnTo>
                  <a:pt x="1180485" y="147998"/>
                </a:lnTo>
                <a:lnTo>
                  <a:pt x="1245207" y="120802"/>
                </a:lnTo>
                <a:lnTo>
                  <a:pt x="1245844" y="120534"/>
                </a:lnTo>
                <a:lnTo>
                  <a:pt x="1278990" y="108574"/>
                </a:lnTo>
                <a:lnTo>
                  <a:pt x="1313450" y="97433"/>
                </a:lnTo>
                <a:lnTo>
                  <a:pt x="1348492" y="87424"/>
                </a:lnTo>
                <a:lnTo>
                  <a:pt x="1384037" y="78596"/>
                </a:lnTo>
                <a:lnTo>
                  <a:pt x="1420016" y="70996"/>
                </a:lnTo>
                <a:lnTo>
                  <a:pt x="1456349" y="64672"/>
                </a:lnTo>
                <a:lnTo>
                  <a:pt x="1492810" y="59692"/>
                </a:lnTo>
                <a:lnTo>
                  <a:pt x="1492642" y="59692"/>
                </a:lnTo>
                <a:lnTo>
                  <a:pt x="1493424" y="59608"/>
                </a:lnTo>
                <a:lnTo>
                  <a:pt x="1493682" y="59608"/>
                </a:lnTo>
                <a:lnTo>
                  <a:pt x="1518985" y="57569"/>
                </a:lnTo>
                <a:lnTo>
                  <a:pt x="1517639" y="29010"/>
                </a:lnTo>
                <a:close/>
              </a:path>
              <a:path w="1604010" h="1098550">
                <a:moveTo>
                  <a:pt x="817507" y="538299"/>
                </a:moveTo>
                <a:lnTo>
                  <a:pt x="817415" y="538952"/>
                </a:lnTo>
                <a:lnTo>
                  <a:pt x="817507" y="538299"/>
                </a:lnTo>
                <a:close/>
              </a:path>
              <a:path w="1604010" h="1098550">
                <a:moveTo>
                  <a:pt x="817599" y="537639"/>
                </a:moveTo>
                <a:lnTo>
                  <a:pt x="817507" y="538299"/>
                </a:lnTo>
                <a:lnTo>
                  <a:pt x="817599" y="537639"/>
                </a:lnTo>
                <a:close/>
              </a:path>
              <a:path w="1604010" h="1098550">
                <a:moveTo>
                  <a:pt x="820853" y="514507"/>
                </a:moveTo>
                <a:lnTo>
                  <a:pt x="820623" y="515741"/>
                </a:lnTo>
                <a:lnTo>
                  <a:pt x="820766" y="515123"/>
                </a:lnTo>
                <a:lnTo>
                  <a:pt x="820853" y="514507"/>
                </a:lnTo>
                <a:close/>
              </a:path>
              <a:path w="1604010" h="1098550">
                <a:moveTo>
                  <a:pt x="820766" y="515123"/>
                </a:moveTo>
                <a:lnTo>
                  <a:pt x="820623" y="515741"/>
                </a:lnTo>
                <a:lnTo>
                  <a:pt x="820766" y="515123"/>
                </a:lnTo>
                <a:close/>
              </a:path>
              <a:path w="1604010" h="1098550">
                <a:moveTo>
                  <a:pt x="820909" y="514507"/>
                </a:moveTo>
                <a:lnTo>
                  <a:pt x="820766" y="515123"/>
                </a:lnTo>
                <a:lnTo>
                  <a:pt x="820909" y="514507"/>
                </a:lnTo>
                <a:close/>
              </a:path>
              <a:path w="1604010" h="1098550">
                <a:moveTo>
                  <a:pt x="826263" y="491392"/>
                </a:moveTo>
                <a:lnTo>
                  <a:pt x="825948" y="492535"/>
                </a:lnTo>
                <a:lnTo>
                  <a:pt x="826128" y="491973"/>
                </a:lnTo>
                <a:lnTo>
                  <a:pt x="826263" y="491392"/>
                </a:lnTo>
                <a:close/>
              </a:path>
              <a:path w="1604010" h="1098550">
                <a:moveTo>
                  <a:pt x="826128" y="491973"/>
                </a:moveTo>
                <a:lnTo>
                  <a:pt x="825948" y="492535"/>
                </a:lnTo>
                <a:lnTo>
                  <a:pt x="826128" y="491973"/>
                </a:lnTo>
                <a:close/>
              </a:path>
              <a:path w="1604010" h="1098550">
                <a:moveTo>
                  <a:pt x="826315" y="491392"/>
                </a:moveTo>
                <a:lnTo>
                  <a:pt x="826128" y="491973"/>
                </a:lnTo>
                <a:lnTo>
                  <a:pt x="826315" y="491392"/>
                </a:lnTo>
                <a:close/>
              </a:path>
              <a:path w="1604010" h="1098550">
                <a:moveTo>
                  <a:pt x="833718" y="468329"/>
                </a:moveTo>
                <a:lnTo>
                  <a:pt x="833337" y="469372"/>
                </a:lnTo>
                <a:lnTo>
                  <a:pt x="833550" y="468852"/>
                </a:lnTo>
                <a:lnTo>
                  <a:pt x="833718" y="468329"/>
                </a:lnTo>
                <a:close/>
              </a:path>
              <a:path w="1604010" h="1098550">
                <a:moveTo>
                  <a:pt x="833550" y="468852"/>
                </a:moveTo>
                <a:lnTo>
                  <a:pt x="833337" y="469372"/>
                </a:lnTo>
                <a:lnTo>
                  <a:pt x="833550" y="468852"/>
                </a:lnTo>
                <a:close/>
              </a:path>
              <a:path w="1604010" h="1098550">
                <a:moveTo>
                  <a:pt x="833764" y="468329"/>
                </a:moveTo>
                <a:lnTo>
                  <a:pt x="833550" y="468852"/>
                </a:lnTo>
                <a:lnTo>
                  <a:pt x="833764" y="468329"/>
                </a:lnTo>
                <a:close/>
              </a:path>
              <a:path w="1604010" h="1098550">
                <a:moveTo>
                  <a:pt x="843161" y="445358"/>
                </a:moveTo>
                <a:lnTo>
                  <a:pt x="842735" y="446303"/>
                </a:lnTo>
                <a:lnTo>
                  <a:pt x="842963" y="445844"/>
                </a:lnTo>
                <a:lnTo>
                  <a:pt x="843161" y="445358"/>
                </a:lnTo>
                <a:close/>
              </a:path>
              <a:path w="1604010" h="1098550">
                <a:moveTo>
                  <a:pt x="842963" y="445844"/>
                </a:moveTo>
                <a:lnTo>
                  <a:pt x="842735" y="446303"/>
                </a:lnTo>
                <a:lnTo>
                  <a:pt x="842963" y="445844"/>
                </a:lnTo>
                <a:close/>
              </a:path>
              <a:path w="1604010" h="1098550">
                <a:moveTo>
                  <a:pt x="843204" y="445358"/>
                </a:moveTo>
                <a:lnTo>
                  <a:pt x="842963" y="445844"/>
                </a:lnTo>
                <a:lnTo>
                  <a:pt x="843204" y="445358"/>
                </a:lnTo>
                <a:close/>
              </a:path>
              <a:path w="1604010" h="1098550">
                <a:moveTo>
                  <a:pt x="854541" y="422528"/>
                </a:moveTo>
                <a:lnTo>
                  <a:pt x="854082" y="423378"/>
                </a:lnTo>
                <a:lnTo>
                  <a:pt x="854327" y="422960"/>
                </a:lnTo>
                <a:lnTo>
                  <a:pt x="854541" y="422528"/>
                </a:lnTo>
                <a:close/>
              </a:path>
              <a:path w="1604010" h="1098550">
                <a:moveTo>
                  <a:pt x="854327" y="422960"/>
                </a:moveTo>
                <a:lnTo>
                  <a:pt x="854082" y="423378"/>
                </a:lnTo>
                <a:lnTo>
                  <a:pt x="854327" y="422960"/>
                </a:lnTo>
                <a:close/>
              </a:path>
              <a:path w="1604010" h="1098550">
                <a:moveTo>
                  <a:pt x="854578" y="422528"/>
                </a:moveTo>
                <a:lnTo>
                  <a:pt x="854327" y="422960"/>
                </a:lnTo>
                <a:lnTo>
                  <a:pt x="854578" y="422528"/>
                </a:lnTo>
                <a:close/>
              </a:path>
              <a:path w="1604010" h="1098550">
                <a:moveTo>
                  <a:pt x="867797" y="399891"/>
                </a:moveTo>
                <a:lnTo>
                  <a:pt x="867319" y="400653"/>
                </a:lnTo>
                <a:lnTo>
                  <a:pt x="867569" y="400281"/>
                </a:lnTo>
                <a:lnTo>
                  <a:pt x="867797" y="399891"/>
                </a:lnTo>
                <a:close/>
              </a:path>
              <a:path w="1604010" h="1098550">
                <a:moveTo>
                  <a:pt x="867569" y="400281"/>
                </a:moveTo>
                <a:lnTo>
                  <a:pt x="867319" y="400653"/>
                </a:lnTo>
                <a:lnTo>
                  <a:pt x="867569" y="400281"/>
                </a:lnTo>
                <a:close/>
              </a:path>
              <a:path w="1604010" h="1098550">
                <a:moveTo>
                  <a:pt x="867831" y="399891"/>
                </a:moveTo>
                <a:lnTo>
                  <a:pt x="867569" y="400281"/>
                </a:lnTo>
                <a:lnTo>
                  <a:pt x="867831" y="399891"/>
                </a:lnTo>
                <a:close/>
              </a:path>
              <a:path w="1604010" h="1098550">
                <a:moveTo>
                  <a:pt x="882637" y="377847"/>
                </a:moveTo>
                <a:lnTo>
                  <a:pt x="882383" y="378181"/>
                </a:lnTo>
                <a:lnTo>
                  <a:pt x="882637" y="377847"/>
                </a:lnTo>
                <a:close/>
              </a:path>
              <a:path w="1604010" h="1098550">
                <a:moveTo>
                  <a:pt x="882901" y="377499"/>
                </a:moveTo>
                <a:lnTo>
                  <a:pt x="882637" y="377847"/>
                </a:lnTo>
                <a:lnTo>
                  <a:pt x="882901" y="377499"/>
                </a:lnTo>
                <a:close/>
              </a:path>
              <a:path w="1604010" h="1098550">
                <a:moveTo>
                  <a:pt x="899457" y="355724"/>
                </a:moveTo>
                <a:lnTo>
                  <a:pt x="899205" y="356020"/>
                </a:lnTo>
                <a:lnTo>
                  <a:pt x="899457" y="355724"/>
                </a:lnTo>
                <a:close/>
              </a:path>
              <a:path w="1604010" h="1098550">
                <a:moveTo>
                  <a:pt x="899724" y="355410"/>
                </a:moveTo>
                <a:lnTo>
                  <a:pt x="899457" y="355724"/>
                </a:lnTo>
                <a:lnTo>
                  <a:pt x="899724" y="355410"/>
                </a:lnTo>
                <a:close/>
              </a:path>
              <a:path w="1604010" h="1098550">
                <a:moveTo>
                  <a:pt x="917966" y="333962"/>
                </a:moveTo>
                <a:lnTo>
                  <a:pt x="917717" y="334227"/>
                </a:lnTo>
                <a:lnTo>
                  <a:pt x="917966" y="333962"/>
                </a:lnTo>
                <a:close/>
              </a:path>
              <a:path w="1604010" h="1098550">
                <a:moveTo>
                  <a:pt x="918232" y="333681"/>
                </a:moveTo>
                <a:lnTo>
                  <a:pt x="917966" y="333962"/>
                </a:lnTo>
                <a:lnTo>
                  <a:pt x="918232" y="333681"/>
                </a:lnTo>
                <a:close/>
              </a:path>
              <a:path w="1604010" h="1098550">
                <a:moveTo>
                  <a:pt x="938109" y="312604"/>
                </a:moveTo>
                <a:lnTo>
                  <a:pt x="937848" y="312855"/>
                </a:lnTo>
                <a:lnTo>
                  <a:pt x="938109" y="312604"/>
                </a:lnTo>
                <a:close/>
              </a:path>
              <a:path w="1604010" h="1098550">
                <a:moveTo>
                  <a:pt x="938355" y="312366"/>
                </a:moveTo>
                <a:lnTo>
                  <a:pt x="938109" y="312604"/>
                </a:lnTo>
                <a:lnTo>
                  <a:pt x="938355" y="312366"/>
                </a:lnTo>
                <a:close/>
              </a:path>
              <a:path w="1604010" h="1098550">
                <a:moveTo>
                  <a:pt x="959768" y="291750"/>
                </a:moveTo>
                <a:lnTo>
                  <a:pt x="959526" y="291962"/>
                </a:lnTo>
                <a:lnTo>
                  <a:pt x="959768" y="291750"/>
                </a:lnTo>
                <a:close/>
              </a:path>
              <a:path w="1604010" h="1098550">
                <a:moveTo>
                  <a:pt x="960028" y="291522"/>
                </a:moveTo>
                <a:lnTo>
                  <a:pt x="959768" y="291750"/>
                </a:lnTo>
                <a:lnTo>
                  <a:pt x="960028" y="291522"/>
                </a:lnTo>
                <a:close/>
              </a:path>
              <a:path w="1604010" h="1098550">
                <a:moveTo>
                  <a:pt x="983172" y="271202"/>
                </a:moveTo>
                <a:lnTo>
                  <a:pt x="982917" y="271407"/>
                </a:lnTo>
                <a:lnTo>
                  <a:pt x="983172" y="271202"/>
                </a:lnTo>
                <a:close/>
              </a:path>
              <a:path w="1604010" h="1098550">
                <a:moveTo>
                  <a:pt x="1007721" y="251461"/>
                </a:moveTo>
                <a:lnTo>
                  <a:pt x="1007453" y="251659"/>
                </a:lnTo>
                <a:lnTo>
                  <a:pt x="1007721" y="251461"/>
                </a:lnTo>
                <a:close/>
              </a:path>
              <a:path w="1604010" h="1098550">
                <a:moveTo>
                  <a:pt x="1118099" y="179529"/>
                </a:moveTo>
                <a:lnTo>
                  <a:pt x="1117744" y="179708"/>
                </a:lnTo>
                <a:lnTo>
                  <a:pt x="1118099" y="179529"/>
                </a:lnTo>
                <a:close/>
              </a:path>
              <a:path w="1604010" h="1098550">
                <a:moveTo>
                  <a:pt x="1118465" y="179344"/>
                </a:moveTo>
                <a:lnTo>
                  <a:pt x="1118099" y="179529"/>
                </a:lnTo>
                <a:lnTo>
                  <a:pt x="1118465" y="179344"/>
                </a:lnTo>
                <a:close/>
              </a:path>
              <a:path w="1604010" h="1098550">
                <a:moveTo>
                  <a:pt x="1180485" y="147998"/>
                </a:moveTo>
                <a:lnTo>
                  <a:pt x="1179581" y="148416"/>
                </a:lnTo>
                <a:lnTo>
                  <a:pt x="1180044" y="148221"/>
                </a:lnTo>
                <a:lnTo>
                  <a:pt x="1180485" y="147998"/>
                </a:lnTo>
                <a:close/>
              </a:path>
              <a:path w="1604010" h="1098550">
                <a:moveTo>
                  <a:pt x="1180044" y="148221"/>
                </a:moveTo>
                <a:lnTo>
                  <a:pt x="1179581" y="148416"/>
                </a:lnTo>
                <a:lnTo>
                  <a:pt x="1180044" y="148221"/>
                </a:lnTo>
                <a:close/>
              </a:path>
              <a:path w="1604010" h="1098550">
                <a:moveTo>
                  <a:pt x="1180574" y="147998"/>
                </a:moveTo>
                <a:lnTo>
                  <a:pt x="1180044" y="148221"/>
                </a:lnTo>
                <a:lnTo>
                  <a:pt x="1180574" y="147998"/>
                </a:lnTo>
                <a:close/>
              </a:path>
              <a:path w="1604010" h="1098550">
                <a:moveTo>
                  <a:pt x="1245498" y="120680"/>
                </a:moveTo>
                <a:lnTo>
                  <a:pt x="1245160" y="120802"/>
                </a:lnTo>
                <a:lnTo>
                  <a:pt x="1245498" y="120680"/>
                </a:lnTo>
                <a:close/>
              </a:path>
              <a:path w="1604010" h="1098550">
                <a:moveTo>
                  <a:pt x="1245901" y="120534"/>
                </a:moveTo>
                <a:lnTo>
                  <a:pt x="1245498" y="120680"/>
                </a:lnTo>
                <a:lnTo>
                  <a:pt x="1245901" y="120534"/>
                </a:lnTo>
                <a:close/>
              </a:path>
              <a:path w="1604010" h="1098550">
                <a:moveTo>
                  <a:pt x="1579335" y="27900"/>
                </a:moveTo>
                <a:lnTo>
                  <a:pt x="1531412" y="27900"/>
                </a:lnTo>
                <a:lnTo>
                  <a:pt x="1533709" y="56382"/>
                </a:lnTo>
                <a:lnTo>
                  <a:pt x="1518985" y="57569"/>
                </a:lnTo>
                <a:lnTo>
                  <a:pt x="1520309" y="85629"/>
                </a:lnTo>
                <a:lnTo>
                  <a:pt x="1603919" y="38776"/>
                </a:lnTo>
                <a:lnTo>
                  <a:pt x="1579335" y="27900"/>
                </a:lnTo>
                <a:close/>
              </a:path>
              <a:path w="1604010" h="1098550">
                <a:moveTo>
                  <a:pt x="1493052" y="59659"/>
                </a:moveTo>
                <a:lnTo>
                  <a:pt x="1492642" y="59692"/>
                </a:lnTo>
                <a:lnTo>
                  <a:pt x="1492810" y="59692"/>
                </a:lnTo>
                <a:lnTo>
                  <a:pt x="1493052" y="59659"/>
                </a:lnTo>
                <a:close/>
              </a:path>
              <a:path w="1604010" h="1098550">
                <a:moveTo>
                  <a:pt x="1493682" y="59608"/>
                </a:moveTo>
                <a:lnTo>
                  <a:pt x="1493424" y="59608"/>
                </a:lnTo>
                <a:lnTo>
                  <a:pt x="1493052" y="59659"/>
                </a:lnTo>
                <a:lnTo>
                  <a:pt x="1493682" y="59608"/>
                </a:lnTo>
                <a:close/>
              </a:path>
              <a:path w="1604010" h="1098550">
                <a:moveTo>
                  <a:pt x="1531412" y="27900"/>
                </a:moveTo>
                <a:lnTo>
                  <a:pt x="1517639" y="29010"/>
                </a:lnTo>
                <a:lnTo>
                  <a:pt x="1518985" y="57569"/>
                </a:lnTo>
                <a:lnTo>
                  <a:pt x="1533709" y="56382"/>
                </a:lnTo>
                <a:lnTo>
                  <a:pt x="1531412" y="27900"/>
                </a:lnTo>
                <a:close/>
              </a:path>
              <a:path w="1604010" h="1098550">
                <a:moveTo>
                  <a:pt x="1516270" y="0"/>
                </a:moveTo>
                <a:lnTo>
                  <a:pt x="1517639" y="29010"/>
                </a:lnTo>
                <a:lnTo>
                  <a:pt x="1531412" y="27900"/>
                </a:lnTo>
                <a:lnTo>
                  <a:pt x="1579335" y="27900"/>
                </a:lnTo>
                <a:lnTo>
                  <a:pt x="151627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2387</Words>
  <Application>Microsoft Macintosh PowerPoint</Application>
  <PresentationFormat>Widescreen</PresentationFormat>
  <Paragraphs>452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Arial</vt:lpstr>
      <vt:lpstr>Arial MT</vt:lpstr>
      <vt:lpstr>Calibri</vt:lpstr>
      <vt:lpstr>Calibri Light</vt:lpstr>
      <vt:lpstr>Comic Sans MS</vt:lpstr>
      <vt:lpstr>Impact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Big Data Ecosystem Technical Deep Dive </vt:lpstr>
      <vt:lpstr>PowerPoint Presentation</vt:lpstr>
      <vt:lpstr>What shall we learn today ?</vt:lpstr>
      <vt:lpstr>More Detailed Agenda</vt:lpstr>
      <vt:lpstr>Distributed storage PaaS on Azure</vt:lpstr>
      <vt:lpstr>Scalable OLTP, IoT store, time series database</vt:lpstr>
      <vt:lpstr>Datawarehousing</vt:lpstr>
      <vt:lpstr>Data Lake</vt:lpstr>
      <vt:lpstr>Analytics store – structured, unstructured</vt:lpstr>
      <vt:lpstr>Reporting &amp; BI</vt:lpstr>
      <vt:lpstr>Real-time analytics – persistence and serve layer Fit for purpose</vt:lpstr>
      <vt:lpstr>T H E M O D E R N D A T A E S T A T E</vt:lpstr>
      <vt:lpstr>T H E M I C R O S O F T O F F E R I N G</vt:lpstr>
      <vt:lpstr>PowerPoint Presentation</vt:lpstr>
      <vt:lpstr>K N O W I N G T H E V A R I O U S B I G D A T A S O L U T I O N S</vt:lpstr>
      <vt:lpstr>BI G D ATA &amp; AD V AN C ED AN A LY T I C S AT A G L AN C E</vt:lpstr>
      <vt:lpstr>PowerPoint Presentation</vt:lpstr>
      <vt:lpstr>Why Spark?</vt:lpstr>
      <vt:lpstr>What is Azure Databricks?</vt:lpstr>
      <vt:lpstr>A P A C H E S P A R K</vt:lpstr>
      <vt:lpstr>D A T A B R I C K S S P A R K I S F A S T</vt:lpstr>
      <vt:lpstr>Differentiated experience on Azure</vt:lpstr>
      <vt:lpstr>Azure Databricks</vt:lpstr>
      <vt:lpstr>Collaborative Workspace</vt:lpstr>
      <vt:lpstr>Deploy Production Jobs &amp; Workflows</vt:lpstr>
      <vt:lpstr>A R T I F A C T S</vt:lpstr>
      <vt:lpstr>A Z U R E D A T A B R I C K S I N T E G R A T I O N W I T H A A D</vt:lpstr>
      <vt:lpstr>C L U S T E R S : A U T O S C A L I N G A N D A U T O T E R M I N A T I O N</vt:lpstr>
      <vt:lpstr>J O B S</vt:lpstr>
      <vt:lpstr>W O R K S P A C E S</vt:lpstr>
      <vt:lpstr>A Z U R E D A T A B R I C K S N O T E B O O K S O V E R V I E W</vt:lpstr>
      <vt:lpstr>L I B R A R I E S O V E R V I E W</vt:lpstr>
      <vt:lpstr>V I S U A L I Z A T I O N</vt:lpstr>
      <vt:lpstr>D A T A B R I C K S F I L E S Y S T E M ( D B F S )</vt:lpstr>
      <vt:lpstr>PowerPoint Presentation</vt:lpstr>
      <vt:lpstr>Modern Big Data Warehouse</vt:lpstr>
      <vt:lpstr>Advanced Analytics on Big Data</vt:lpstr>
      <vt:lpstr>Real-time analytics on Big Data</vt:lpstr>
      <vt:lpstr>Big Data OSS - Comparison</vt:lpstr>
      <vt:lpstr>PowerPoint Presentation</vt:lpstr>
      <vt:lpstr>Era Of Big Data How it evolved and what is is for us in current market trends</vt:lpstr>
      <vt:lpstr>PowerPoint Presentation</vt:lpstr>
      <vt:lpstr>BigData is not only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Databricks Delta is fundamentally…..</vt:lpstr>
      <vt:lpstr>Promise of Databricks Delta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Ecosystem Technical Deep Dive </dc:title>
  <cp:lastModifiedBy>Sashank Pappu</cp:lastModifiedBy>
  <cp:revision>3</cp:revision>
  <dcterms:created xsi:type="dcterms:W3CDTF">2021-06-09T17:51:00Z</dcterms:created>
  <dcterms:modified xsi:type="dcterms:W3CDTF">2021-06-09T20:38:37Z</dcterms:modified>
</cp:coreProperties>
</file>